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4"/>
  </p:notesMasterIdLst>
  <p:sldIdLst>
    <p:sldId id="256" r:id="rId2"/>
    <p:sldId id="257" r:id="rId3"/>
    <p:sldId id="259" r:id="rId4"/>
    <p:sldId id="278" r:id="rId5"/>
    <p:sldId id="262" r:id="rId6"/>
    <p:sldId id="263" r:id="rId7"/>
    <p:sldId id="275" r:id="rId8"/>
    <p:sldId id="264" r:id="rId9"/>
    <p:sldId id="276" r:id="rId10"/>
    <p:sldId id="265" r:id="rId11"/>
    <p:sldId id="266" r:id="rId12"/>
    <p:sldId id="271" r:id="rId13"/>
    <p:sldId id="279" r:id="rId14"/>
    <p:sldId id="267" r:id="rId15"/>
    <p:sldId id="268" r:id="rId16"/>
    <p:sldId id="270" r:id="rId17"/>
    <p:sldId id="272" r:id="rId18"/>
    <p:sldId id="273" r:id="rId19"/>
    <p:sldId id="280" r:id="rId20"/>
    <p:sldId id="277" r:id="rId21"/>
    <p:sldId id="274" r:id="rId22"/>
    <p:sldId id="261" r:id="rId23"/>
  </p:sldIdLst>
  <p:sldSz cx="12192000" cy="6858000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C555D1-2B9A-442C-AC95-B2B639747B6D}" v="1259" dt="2022-10-20T23:52:50.5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94660"/>
  </p:normalViewPr>
  <p:slideViewPr>
    <p:cSldViewPr snapToGrid="0">
      <p:cViewPr varScale="1">
        <p:scale>
          <a:sx n="85" d="100"/>
          <a:sy n="85" d="100"/>
        </p:scale>
        <p:origin x="9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quoiaandrade@gmail.com" userId="0df6f9c7e91e2f1d" providerId="LiveId" clId="{A5C555D1-2B9A-442C-AC95-B2B639747B6D}"/>
    <pc:docChg chg="undo redo custSel addSld delSld modSld sldOrd modNotesMaster">
      <pc:chgData name="sequoiaandrade@gmail.com" userId="0df6f9c7e91e2f1d" providerId="LiveId" clId="{A5C555D1-2B9A-442C-AC95-B2B639747B6D}" dt="2022-11-05T21:16:34.914" v="8099" actId="1076"/>
      <pc:docMkLst>
        <pc:docMk/>
      </pc:docMkLst>
      <pc:sldChg chg="addSp modSp mod">
        <pc:chgData name="sequoiaandrade@gmail.com" userId="0df6f9c7e91e2f1d" providerId="LiveId" clId="{A5C555D1-2B9A-442C-AC95-B2B639747B6D}" dt="2022-10-20T22:30:09.478" v="8049" actId="20577"/>
        <pc:sldMkLst>
          <pc:docMk/>
          <pc:sldMk cId="599334540" sldId="257"/>
        </pc:sldMkLst>
        <pc:spChg chg="mod">
          <ac:chgData name="sequoiaandrade@gmail.com" userId="0df6f9c7e91e2f1d" providerId="LiveId" clId="{A5C555D1-2B9A-442C-AC95-B2B639747B6D}" dt="2022-10-20T22:30:09.478" v="8049" actId="20577"/>
          <ac:spMkLst>
            <pc:docMk/>
            <pc:sldMk cId="599334540" sldId="257"/>
            <ac:spMk id="3" creationId="{D059B29F-92B6-3D22-A32A-4371F0FFB135}"/>
          </ac:spMkLst>
        </pc:spChg>
        <pc:spChg chg="add mod">
          <ac:chgData name="sequoiaandrade@gmail.com" userId="0df6f9c7e91e2f1d" providerId="LiveId" clId="{A5C555D1-2B9A-442C-AC95-B2B639747B6D}" dt="2022-10-20T05:37:04.270" v="6493" actId="20577"/>
          <ac:spMkLst>
            <pc:docMk/>
            <pc:sldMk cId="599334540" sldId="257"/>
            <ac:spMk id="7" creationId="{02F274C9-B847-2DBD-33FB-3139A4F30169}"/>
          </ac:spMkLst>
        </pc:spChg>
      </pc:sldChg>
      <pc:sldChg chg="addSp delSp modSp del mod">
        <pc:chgData name="sequoiaandrade@gmail.com" userId="0df6f9c7e91e2f1d" providerId="LiveId" clId="{A5C555D1-2B9A-442C-AC95-B2B639747B6D}" dt="2022-10-21T00:02:56.403" v="8098" actId="47"/>
        <pc:sldMkLst>
          <pc:docMk/>
          <pc:sldMk cId="3660353933" sldId="258"/>
        </pc:sldMkLst>
        <pc:spChg chg="del mod">
          <ac:chgData name="sequoiaandrade@gmail.com" userId="0df6f9c7e91e2f1d" providerId="LiveId" clId="{A5C555D1-2B9A-442C-AC95-B2B639747B6D}" dt="2022-10-20T04:33:42.103" v="4438"/>
          <ac:spMkLst>
            <pc:docMk/>
            <pc:sldMk cId="3660353933" sldId="258"/>
            <ac:spMk id="5" creationId="{0B67AC64-2D4B-F545-AA69-1B68D6CE3868}"/>
          </ac:spMkLst>
        </pc:spChg>
        <pc:spChg chg="add mod">
          <ac:chgData name="sequoiaandrade@gmail.com" userId="0df6f9c7e91e2f1d" providerId="LiveId" clId="{A5C555D1-2B9A-442C-AC95-B2B639747B6D}" dt="2022-10-20T04:33:25.784" v="4437" actId="1076"/>
          <ac:spMkLst>
            <pc:docMk/>
            <pc:sldMk cId="3660353933" sldId="258"/>
            <ac:spMk id="7" creationId="{055848FD-1E2D-7028-BD37-7F011E8A920A}"/>
          </ac:spMkLst>
        </pc:spChg>
        <pc:picChg chg="add mod">
          <ac:chgData name="sequoiaandrade@gmail.com" userId="0df6f9c7e91e2f1d" providerId="LiveId" clId="{A5C555D1-2B9A-442C-AC95-B2B639747B6D}" dt="2022-10-20T04:33:18.950" v="4436" actId="1076"/>
          <ac:picMkLst>
            <pc:docMk/>
            <pc:sldMk cId="3660353933" sldId="258"/>
            <ac:picMk id="3" creationId="{F88CA82A-252E-077D-89E0-D9E84BA266F5}"/>
          </ac:picMkLst>
        </pc:picChg>
        <pc:picChg chg="add mod">
          <ac:chgData name="sequoiaandrade@gmail.com" userId="0df6f9c7e91e2f1d" providerId="LiveId" clId="{A5C555D1-2B9A-442C-AC95-B2B639747B6D}" dt="2022-10-20T04:33:52.540" v="4441" actId="1076"/>
          <ac:picMkLst>
            <pc:docMk/>
            <pc:sldMk cId="3660353933" sldId="258"/>
            <ac:picMk id="6" creationId="{D2B189D6-2626-3106-4717-AD57BD7A8205}"/>
          </ac:picMkLst>
        </pc:picChg>
      </pc:sldChg>
      <pc:sldChg chg="addSp modSp mod">
        <pc:chgData name="sequoiaandrade@gmail.com" userId="0df6f9c7e91e2f1d" providerId="LiveId" clId="{A5C555D1-2B9A-442C-AC95-B2B639747B6D}" dt="2022-11-05T21:16:34.914" v="8099" actId="1076"/>
        <pc:sldMkLst>
          <pc:docMk/>
          <pc:sldMk cId="2043279525" sldId="259"/>
        </pc:sldMkLst>
        <pc:spChg chg="mod">
          <ac:chgData name="sequoiaandrade@gmail.com" userId="0df6f9c7e91e2f1d" providerId="LiveId" clId="{A5C555D1-2B9A-442C-AC95-B2B639747B6D}" dt="2022-10-20T03:25:48.446" v="4381" actId="15"/>
          <ac:spMkLst>
            <pc:docMk/>
            <pc:sldMk cId="2043279525" sldId="259"/>
            <ac:spMk id="3" creationId="{EB84CE8E-B0AA-667D-B048-A213E03F606F}"/>
          </ac:spMkLst>
        </pc:spChg>
        <pc:spChg chg="mod">
          <ac:chgData name="sequoiaandrade@gmail.com" userId="0df6f9c7e91e2f1d" providerId="LiveId" clId="{A5C555D1-2B9A-442C-AC95-B2B639747B6D}" dt="2022-10-20T03:26:28.028" v="4389" actId="1076"/>
          <ac:spMkLst>
            <pc:docMk/>
            <pc:sldMk cId="2043279525" sldId="259"/>
            <ac:spMk id="6" creationId="{94EDACA6-CBAA-0653-8268-C48A0930897F}"/>
          </ac:spMkLst>
        </pc:spChg>
        <pc:picChg chg="mod">
          <ac:chgData name="sequoiaandrade@gmail.com" userId="0df6f9c7e91e2f1d" providerId="LiveId" clId="{A5C555D1-2B9A-442C-AC95-B2B639747B6D}" dt="2022-11-05T21:16:34.914" v="8099" actId="1076"/>
          <ac:picMkLst>
            <pc:docMk/>
            <pc:sldMk cId="2043279525" sldId="259"/>
            <ac:picMk id="5" creationId="{7771B08D-C856-1F2E-F753-0CF50BAFB9B5}"/>
          </ac:picMkLst>
        </pc:picChg>
        <pc:picChg chg="add mod">
          <ac:chgData name="sequoiaandrade@gmail.com" userId="0df6f9c7e91e2f1d" providerId="LiveId" clId="{A5C555D1-2B9A-442C-AC95-B2B639747B6D}" dt="2022-10-20T03:25:55.499" v="4383" actId="1076"/>
          <ac:picMkLst>
            <pc:docMk/>
            <pc:sldMk cId="2043279525" sldId="259"/>
            <ac:picMk id="7" creationId="{FBD4D59A-9D5F-91E8-B2E2-E8632F904F8C}"/>
          </ac:picMkLst>
        </pc:picChg>
        <pc:picChg chg="add mod">
          <ac:chgData name="sequoiaandrade@gmail.com" userId="0df6f9c7e91e2f1d" providerId="LiveId" clId="{A5C555D1-2B9A-442C-AC95-B2B639747B6D}" dt="2022-10-20T03:26:04.245" v="4385" actId="1076"/>
          <ac:picMkLst>
            <pc:docMk/>
            <pc:sldMk cId="2043279525" sldId="259"/>
            <ac:picMk id="8" creationId="{19FD29CD-0362-AEBD-4647-AA236E515605}"/>
          </ac:picMkLst>
        </pc:picChg>
      </pc:sldChg>
      <pc:sldChg chg="addSp delSp modSp del mod">
        <pc:chgData name="sequoiaandrade@gmail.com" userId="0df6f9c7e91e2f1d" providerId="LiveId" clId="{A5C555D1-2B9A-442C-AC95-B2B639747B6D}" dt="2022-10-20T03:26:31.165" v="4390" actId="47"/>
        <pc:sldMkLst>
          <pc:docMk/>
          <pc:sldMk cId="2553576956" sldId="260"/>
        </pc:sldMkLst>
        <pc:spChg chg="mod">
          <ac:chgData name="sequoiaandrade@gmail.com" userId="0df6f9c7e91e2f1d" providerId="LiveId" clId="{A5C555D1-2B9A-442C-AC95-B2B639747B6D}" dt="2022-10-19T02:32:03.249" v="1439" actId="20577"/>
          <ac:spMkLst>
            <pc:docMk/>
            <pc:sldMk cId="2553576956" sldId="260"/>
            <ac:spMk id="3" creationId="{EB84CE8E-B0AA-667D-B048-A213E03F606F}"/>
          </ac:spMkLst>
        </pc:spChg>
        <pc:spChg chg="mod">
          <ac:chgData name="sequoiaandrade@gmail.com" userId="0df6f9c7e91e2f1d" providerId="LiveId" clId="{A5C555D1-2B9A-442C-AC95-B2B639747B6D}" dt="2022-10-18T02:35:29.537" v="82" actId="20577"/>
          <ac:spMkLst>
            <pc:docMk/>
            <pc:sldMk cId="2553576956" sldId="260"/>
            <ac:spMk id="6" creationId="{94EDACA6-CBAA-0653-8268-C48A0930897F}"/>
          </ac:spMkLst>
        </pc:spChg>
        <pc:spChg chg="add del mod">
          <ac:chgData name="sequoiaandrade@gmail.com" userId="0df6f9c7e91e2f1d" providerId="LiveId" clId="{A5C555D1-2B9A-442C-AC95-B2B639747B6D}" dt="2022-10-18T02:31:41.380" v="9" actId="22"/>
          <ac:spMkLst>
            <pc:docMk/>
            <pc:sldMk cId="2553576956" sldId="260"/>
            <ac:spMk id="10" creationId="{FE9BBA26-C174-CE74-252C-337B3A7876E7}"/>
          </ac:spMkLst>
        </pc:spChg>
        <pc:picChg chg="add del mod">
          <ac:chgData name="sequoiaandrade@gmail.com" userId="0df6f9c7e91e2f1d" providerId="LiveId" clId="{A5C555D1-2B9A-442C-AC95-B2B639747B6D}" dt="2022-10-18T02:31:39.712" v="8" actId="478"/>
          <ac:picMkLst>
            <pc:docMk/>
            <pc:sldMk cId="2553576956" sldId="260"/>
            <ac:picMk id="4" creationId="{5CE85AD9-69DF-3481-9BCE-6F817CEF2B40}"/>
          </ac:picMkLst>
        </pc:picChg>
        <pc:picChg chg="del mod">
          <ac:chgData name="sequoiaandrade@gmail.com" userId="0df6f9c7e91e2f1d" providerId="LiveId" clId="{A5C555D1-2B9A-442C-AC95-B2B639747B6D}" dt="2022-10-18T02:31:11.478" v="7" actId="478"/>
          <ac:picMkLst>
            <pc:docMk/>
            <pc:sldMk cId="2553576956" sldId="260"/>
            <ac:picMk id="5" creationId="{7771B08D-C856-1F2E-F753-0CF50BAFB9B5}"/>
          </ac:picMkLst>
        </pc:picChg>
        <pc:picChg chg="add mod ord">
          <ac:chgData name="sequoiaandrade@gmail.com" userId="0df6f9c7e91e2f1d" providerId="LiveId" clId="{A5C555D1-2B9A-442C-AC95-B2B639747B6D}" dt="2022-10-18T02:31:41.380" v="9" actId="22"/>
          <ac:picMkLst>
            <pc:docMk/>
            <pc:sldMk cId="2553576956" sldId="260"/>
            <ac:picMk id="12" creationId="{805FF968-2E67-E0E2-59D8-FF891BB87948}"/>
          </ac:picMkLst>
        </pc:picChg>
      </pc:sldChg>
      <pc:sldChg chg="modSp mod">
        <pc:chgData name="sequoiaandrade@gmail.com" userId="0df6f9c7e91e2f1d" providerId="LiveId" clId="{A5C555D1-2B9A-442C-AC95-B2B639747B6D}" dt="2022-10-20T05:38:54.786" v="6588" actId="2711"/>
        <pc:sldMkLst>
          <pc:docMk/>
          <pc:sldMk cId="2010970353" sldId="261"/>
        </pc:sldMkLst>
        <pc:spChg chg="mod">
          <ac:chgData name="sequoiaandrade@gmail.com" userId="0df6f9c7e91e2f1d" providerId="LiveId" clId="{A5C555D1-2B9A-442C-AC95-B2B639747B6D}" dt="2022-10-20T05:38:54.786" v="6588" actId="2711"/>
          <ac:spMkLst>
            <pc:docMk/>
            <pc:sldMk cId="2010970353" sldId="261"/>
            <ac:spMk id="3" creationId="{58E49FA1-8799-CCE9-69F4-D5F3E4D2FE6B}"/>
          </ac:spMkLst>
        </pc:spChg>
      </pc:sldChg>
      <pc:sldChg chg="addSp delSp modSp mod modClrScheme chgLayout">
        <pc:chgData name="sequoiaandrade@gmail.com" userId="0df6f9c7e91e2f1d" providerId="LiveId" clId="{A5C555D1-2B9A-442C-AC95-B2B639747B6D}" dt="2022-10-20T23:20:17.468" v="8069" actId="21"/>
        <pc:sldMkLst>
          <pc:docMk/>
          <pc:sldMk cId="1056473644" sldId="262"/>
        </pc:sldMkLst>
        <pc:spChg chg="mod ord">
          <ac:chgData name="sequoiaandrade@gmail.com" userId="0df6f9c7e91e2f1d" providerId="LiveId" clId="{A5C555D1-2B9A-442C-AC95-B2B639747B6D}" dt="2022-10-18T02:56:22.801" v="632" actId="700"/>
          <ac:spMkLst>
            <pc:docMk/>
            <pc:sldMk cId="1056473644" sldId="262"/>
            <ac:spMk id="2" creationId="{151EFCB8-3C3B-1A89-75A5-55A1ED4E600B}"/>
          </ac:spMkLst>
        </pc:spChg>
        <pc:spChg chg="mod ord">
          <ac:chgData name="sequoiaandrade@gmail.com" userId="0df6f9c7e91e2f1d" providerId="LiveId" clId="{A5C555D1-2B9A-442C-AC95-B2B639747B6D}" dt="2022-10-18T03:04:52.396" v="1032" actId="1076"/>
          <ac:spMkLst>
            <pc:docMk/>
            <pc:sldMk cId="1056473644" sldId="262"/>
            <ac:spMk id="3" creationId="{85379D7B-E3B2-33CC-E3C3-FE8015DBEDC2}"/>
          </ac:spMkLst>
        </pc:spChg>
        <pc:spChg chg="add del mod ord">
          <ac:chgData name="sequoiaandrade@gmail.com" userId="0df6f9c7e91e2f1d" providerId="LiveId" clId="{A5C555D1-2B9A-442C-AC95-B2B639747B6D}" dt="2022-10-18T03:04:11.658" v="984" actId="22"/>
          <ac:spMkLst>
            <pc:docMk/>
            <pc:sldMk cId="1056473644" sldId="262"/>
            <ac:spMk id="4" creationId="{B490966D-6DD5-5162-4B24-EC741C94019C}"/>
          </ac:spMkLst>
        </pc:spChg>
        <pc:spChg chg="add del mod">
          <ac:chgData name="sequoiaandrade@gmail.com" userId="0df6f9c7e91e2f1d" providerId="LiveId" clId="{A5C555D1-2B9A-442C-AC95-B2B639747B6D}" dt="2022-10-20T23:20:12.820" v="8067" actId="21"/>
          <ac:spMkLst>
            <pc:docMk/>
            <pc:sldMk cId="1056473644" sldId="262"/>
            <ac:spMk id="7" creationId="{7AEE960A-1432-920A-0E98-F4CEA6DDEFC6}"/>
          </ac:spMkLst>
        </pc:spChg>
        <pc:spChg chg="add mod">
          <ac:chgData name="sequoiaandrade@gmail.com" userId="0df6f9c7e91e2f1d" providerId="LiveId" clId="{A5C555D1-2B9A-442C-AC95-B2B639747B6D}" dt="2022-10-20T23:20:17.468" v="8069" actId="21"/>
          <ac:spMkLst>
            <pc:docMk/>
            <pc:sldMk cId="1056473644" sldId="262"/>
            <ac:spMk id="11" creationId="{5FAA6076-D900-7D52-9304-E102EA0FB74E}"/>
          </ac:spMkLst>
        </pc:spChg>
        <pc:picChg chg="add mod">
          <ac:chgData name="sequoiaandrade@gmail.com" userId="0df6f9c7e91e2f1d" providerId="LiveId" clId="{A5C555D1-2B9A-442C-AC95-B2B639747B6D}" dt="2022-10-20T23:20:06.228" v="8065"/>
          <ac:picMkLst>
            <pc:docMk/>
            <pc:sldMk cId="1056473644" sldId="262"/>
            <ac:picMk id="4" creationId="{BA084C2F-89E6-6D19-D70B-B14454646613}"/>
          </ac:picMkLst>
        </pc:picChg>
        <pc:picChg chg="add mod">
          <ac:chgData name="sequoiaandrade@gmail.com" userId="0df6f9c7e91e2f1d" providerId="LiveId" clId="{A5C555D1-2B9A-442C-AC95-B2B639747B6D}" dt="2022-10-18T03:04:56.945" v="1033" actId="1076"/>
          <ac:picMkLst>
            <pc:docMk/>
            <pc:sldMk cId="1056473644" sldId="262"/>
            <ac:picMk id="6" creationId="{CACF1EB0-EA3F-E17F-3A73-B29C902A0C74}"/>
          </ac:picMkLst>
        </pc:picChg>
        <pc:picChg chg="add del mod ord">
          <ac:chgData name="sequoiaandrade@gmail.com" userId="0df6f9c7e91e2f1d" providerId="LiveId" clId="{A5C555D1-2B9A-442C-AC95-B2B639747B6D}" dt="2022-10-20T23:20:17.468" v="8069" actId="21"/>
          <ac:picMkLst>
            <pc:docMk/>
            <pc:sldMk cId="1056473644" sldId="262"/>
            <ac:picMk id="8" creationId="{543F5C07-B13B-DD41-E589-325EA724623A}"/>
          </ac:picMkLst>
        </pc:picChg>
      </pc:sldChg>
      <pc:sldChg chg="addSp delSp modSp mod modClrScheme chgLayout modNotesTx">
        <pc:chgData name="sequoiaandrade@gmail.com" userId="0df6f9c7e91e2f1d" providerId="LiveId" clId="{A5C555D1-2B9A-442C-AC95-B2B639747B6D}" dt="2022-10-20T23:20:23.212" v="8070"/>
        <pc:sldMkLst>
          <pc:docMk/>
          <pc:sldMk cId="455041000" sldId="263"/>
        </pc:sldMkLst>
        <pc:spChg chg="mod ord">
          <ac:chgData name="sequoiaandrade@gmail.com" userId="0df6f9c7e91e2f1d" providerId="LiveId" clId="{A5C555D1-2B9A-442C-AC95-B2B639747B6D}" dt="2022-10-20T23:19:59.308" v="8063" actId="700"/>
          <ac:spMkLst>
            <pc:docMk/>
            <pc:sldMk cId="455041000" sldId="263"/>
            <ac:spMk id="2" creationId="{151EFCB8-3C3B-1A89-75A5-55A1ED4E600B}"/>
          </ac:spMkLst>
        </pc:spChg>
        <pc:spChg chg="mod ord">
          <ac:chgData name="sequoiaandrade@gmail.com" userId="0df6f9c7e91e2f1d" providerId="LiveId" clId="{A5C555D1-2B9A-442C-AC95-B2B639747B6D}" dt="2022-10-20T23:19:59.308" v="8063" actId="700"/>
          <ac:spMkLst>
            <pc:docMk/>
            <pc:sldMk cId="455041000" sldId="263"/>
            <ac:spMk id="3" creationId="{85379D7B-E3B2-33CC-E3C3-FE8015DBEDC2}"/>
          </ac:spMkLst>
        </pc:spChg>
        <pc:spChg chg="add del mod ord">
          <ac:chgData name="sequoiaandrade@gmail.com" userId="0df6f9c7e91e2f1d" providerId="LiveId" clId="{A5C555D1-2B9A-442C-AC95-B2B639747B6D}" dt="2022-10-20T23:20:23.212" v="8070"/>
          <ac:spMkLst>
            <pc:docMk/>
            <pc:sldMk cId="455041000" sldId="263"/>
            <ac:spMk id="4" creationId="{D946E3A0-9E2F-18C0-A179-77071F5B060E}"/>
          </ac:spMkLst>
        </pc:spChg>
        <pc:spChg chg="add del mod">
          <ac:chgData name="sequoiaandrade@gmail.com" userId="0df6f9c7e91e2f1d" providerId="LiveId" clId="{A5C555D1-2B9A-442C-AC95-B2B639747B6D}" dt="2022-10-19T04:03:21.511" v="3303" actId="478"/>
          <ac:spMkLst>
            <pc:docMk/>
            <pc:sldMk cId="455041000" sldId="263"/>
            <ac:spMk id="4" creationId="{FBF79A51-0889-716C-6FD4-96A40160DA95}"/>
          </ac:spMkLst>
        </pc:spChg>
        <pc:spChg chg="mod ord">
          <ac:chgData name="sequoiaandrade@gmail.com" userId="0df6f9c7e91e2f1d" providerId="LiveId" clId="{A5C555D1-2B9A-442C-AC95-B2B639747B6D}" dt="2022-10-20T23:19:59.308" v="8063" actId="700"/>
          <ac:spMkLst>
            <pc:docMk/>
            <pc:sldMk cId="455041000" sldId="263"/>
            <ac:spMk id="8" creationId="{16EBA2B0-E1A2-411F-B634-27747F811C02}"/>
          </ac:spMkLst>
        </pc:spChg>
        <pc:picChg chg="add del mod">
          <ac:chgData name="sequoiaandrade@gmail.com" userId="0df6f9c7e91e2f1d" providerId="LiveId" clId="{A5C555D1-2B9A-442C-AC95-B2B639747B6D}" dt="2022-10-19T04:03:03.217" v="3298" actId="478"/>
          <ac:picMkLst>
            <pc:docMk/>
            <pc:sldMk cId="455041000" sldId="263"/>
            <ac:picMk id="5" creationId="{03D2910C-87EE-43F3-F58A-2E4A001DFB79}"/>
          </ac:picMkLst>
        </pc:picChg>
        <pc:picChg chg="add mod">
          <ac:chgData name="sequoiaandrade@gmail.com" userId="0df6f9c7e91e2f1d" providerId="LiveId" clId="{A5C555D1-2B9A-442C-AC95-B2B639747B6D}" dt="2022-10-20T23:20:23.212" v="8070"/>
          <ac:picMkLst>
            <pc:docMk/>
            <pc:sldMk cId="455041000" sldId="263"/>
            <ac:picMk id="5" creationId="{850E2C53-4CC2-BF48-B210-EFFE9DDD878A}"/>
          </ac:picMkLst>
        </pc:picChg>
        <pc:picChg chg="add del mod">
          <ac:chgData name="sequoiaandrade@gmail.com" userId="0df6f9c7e91e2f1d" providerId="LiveId" clId="{A5C555D1-2B9A-442C-AC95-B2B639747B6D}" dt="2022-10-19T04:04:10.789" v="3328" actId="478"/>
          <ac:picMkLst>
            <pc:docMk/>
            <pc:sldMk cId="455041000" sldId="263"/>
            <ac:picMk id="7" creationId="{E753E78A-167E-1D38-A9B1-894B726E4D2A}"/>
          </ac:picMkLst>
        </pc:picChg>
      </pc:sldChg>
      <pc:sldChg chg="addSp delSp modSp mod modClrScheme chgLayout">
        <pc:chgData name="sequoiaandrade@gmail.com" userId="0df6f9c7e91e2f1d" providerId="LiveId" clId="{A5C555D1-2B9A-442C-AC95-B2B639747B6D}" dt="2022-10-20T23:23:41.435" v="8078" actId="20577"/>
        <pc:sldMkLst>
          <pc:docMk/>
          <pc:sldMk cId="438579988" sldId="264"/>
        </pc:sldMkLst>
        <pc:spChg chg="mod ord">
          <ac:chgData name="sequoiaandrade@gmail.com" userId="0df6f9c7e91e2f1d" providerId="LiveId" clId="{A5C555D1-2B9A-442C-AC95-B2B639747B6D}" dt="2022-10-20T05:26:48.199" v="6382"/>
          <ac:spMkLst>
            <pc:docMk/>
            <pc:sldMk cId="438579988" sldId="264"/>
            <ac:spMk id="2" creationId="{F543C20F-BEC1-B583-1922-253A383B64F3}"/>
          </ac:spMkLst>
        </pc:spChg>
        <pc:spChg chg="del mod ord">
          <ac:chgData name="sequoiaandrade@gmail.com" userId="0df6f9c7e91e2f1d" providerId="LiveId" clId="{A5C555D1-2B9A-442C-AC95-B2B639747B6D}" dt="2022-10-19T03:32:02.787" v="2103" actId="700"/>
          <ac:spMkLst>
            <pc:docMk/>
            <pc:sldMk cId="438579988" sldId="264"/>
            <ac:spMk id="3" creationId="{7C6DC7AE-AF02-BE76-E958-47FDF1FEA756}"/>
          </ac:spMkLst>
        </pc:spChg>
        <pc:spChg chg="mod ord">
          <ac:chgData name="sequoiaandrade@gmail.com" userId="0df6f9c7e91e2f1d" providerId="LiveId" clId="{A5C555D1-2B9A-442C-AC95-B2B639747B6D}" dt="2022-10-19T03:32:02.787" v="2103" actId="700"/>
          <ac:spMkLst>
            <pc:docMk/>
            <pc:sldMk cId="438579988" sldId="264"/>
            <ac:spMk id="4" creationId="{7882D689-B47D-E4C4-9C6D-29CCF4CA17D8}"/>
          </ac:spMkLst>
        </pc:spChg>
        <pc:spChg chg="add mod ord">
          <ac:chgData name="sequoiaandrade@gmail.com" userId="0df6f9c7e91e2f1d" providerId="LiveId" clId="{A5C555D1-2B9A-442C-AC95-B2B639747B6D}" dt="2022-10-20T23:23:41.435" v="8078" actId="20577"/>
          <ac:spMkLst>
            <pc:docMk/>
            <pc:sldMk cId="438579988" sldId="264"/>
            <ac:spMk id="5" creationId="{FDC010D9-27F0-E25F-8335-F48A1EA313BE}"/>
          </ac:spMkLst>
        </pc:spChg>
        <pc:spChg chg="add del mod ord">
          <ac:chgData name="sequoiaandrade@gmail.com" userId="0df6f9c7e91e2f1d" providerId="LiveId" clId="{A5C555D1-2B9A-442C-AC95-B2B639747B6D}" dt="2022-10-19T03:32:04.157" v="2104" actId="22"/>
          <ac:spMkLst>
            <pc:docMk/>
            <pc:sldMk cId="438579988" sldId="264"/>
            <ac:spMk id="6" creationId="{DBD26019-049B-C2A9-BAC7-CCB3534A7B16}"/>
          </ac:spMkLst>
        </pc:spChg>
        <pc:picChg chg="add mod ord">
          <ac:chgData name="sequoiaandrade@gmail.com" userId="0df6f9c7e91e2f1d" providerId="LiveId" clId="{A5C555D1-2B9A-442C-AC95-B2B639747B6D}" dt="2022-10-19T03:52:27.111" v="3011" actId="1076"/>
          <ac:picMkLst>
            <pc:docMk/>
            <pc:sldMk cId="438579988" sldId="264"/>
            <ac:picMk id="8" creationId="{AD3A3DD2-DA0E-5609-B7D4-C82C1C4D4148}"/>
          </ac:picMkLst>
        </pc:picChg>
        <pc:picChg chg="add mod">
          <ac:chgData name="sequoiaandrade@gmail.com" userId="0df6f9c7e91e2f1d" providerId="LiveId" clId="{A5C555D1-2B9A-442C-AC95-B2B639747B6D}" dt="2022-10-19T03:52:15.889" v="3008" actId="1076"/>
          <ac:picMkLst>
            <pc:docMk/>
            <pc:sldMk cId="438579988" sldId="264"/>
            <ac:picMk id="9" creationId="{91F27DC7-2EBB-E9D2-BDB1-9E6712AAFFF3}"/>
          </ac:picMkLst>
        </pc:picChg>
      </pc:sldChg>
      <pc:sldChg chg="addSp delSp modSp mod modClrScheme chgLayout">
        <pc:chgData name="sequoiaandrade@gmail.com" userId="0df6f9c7e91e2f1d" providerId="LiveId" clId="{A5C555D1-2B9A-442C-AC95-B2B639747B6D}" dt="2022-10-20T23:28:14.754" v="8093"/>
        <pc:sldMkLst>
          <pc:docMk/>
          <pc:sldMk cId="1720732582" sldId="265"/>
        </pc:sldMkLst>
        <pc:spChg chg="mod ord">
          <ac:chgData name="sequoiaandrade@gmail.com" userId="0df6f9c7e91e2f1d" providerId="LiveId" clId="{A5C555D1-2B9A-442C-AC95-B2B639747B6D}" dt="2022-10-19T04:12:40.403" v="3413" actId="700"/>
          <ac:spMkLst>
            <pc:docMk/>
            <pc:sldMk cId="1720732582" sldId="265"/>
            <ac:spMk id="2" creationId="{00ABE134-F510-042C-DD84-3DE0EEC87F78}"/>
          </ac:spMkLst>
        </pc:spChg>
        <pc:spChg chg="mod ord">
          <ac:chgData name="sequoiaandrade@gmail.com" userId="0df6f9c7e91e2f1d" providerId="LiveId" clId="{A5C555D1-2B9A-442C-AC95-B2B639747B6D}" dt="2022-10-20T23:28:14.754" v="8093"/>
          <ac:spMkLst>
            <pc:docMk/>
            <pc:sldMk cId="1720732582" sldId="265"/>
            <ac:spMk id="3" creationId="{5FFD4D46-8189-FAB3-71C4-4C2DF4424000}"/>
          </ac:spMkLst>
        </pc:spChg>
        <pc:spChg chg="mod ord">
          <ac:chgData name="sequoiaandrade@gmail.com" userId="0df6f9c7e91e2f1d" providerId="LiveId" clId="{A5C555D1-2B9A-442C-AC95-B2B639747B6D}" dt="2022-10-19T04:12:40.403" v="3413" actId="700"/>
          <ac:spMkLst>
            <pc:docMk/>
            <pc:sldMk cId="1720732582" sldId="265"/>
            <ac:spMk id="4" creationId="{23E9E627-5252-B0A0-620A-B1D5E345214E}"/>
          </ac:spMkLst>
        </pc:spChg>
        <pc:spChg chg="add del mod ord">
          <ac:chgData name="sequoiaandrade@gmail.com" userId="0df6f9c7e91e2f1d" providerId="LiveId" clId="{A5C555D1-2B9A-442C-AC95-B2B639747B6D}" dt="2022-10-19T04:12:46.804" v="3416" actId="22"/>
          <ac:spMkLst>
            <pc:docMk/>
            <pc:sldMk cId="1720732582" sldId="265"/>
            <ac:spMk id="5" creationId="{8211F086-E674-C7A5-2065-9A3C8AD0108D}"/>
          </ac:spMkLst>
        </pc:spChg>
        <pc:spChg chg="add del mod">
          <ac:chgData name="sequoiaandrade@gmail.com" userId="0df6f9c7e91e2f1d" providerId="LiveId" clId="{A5C555D1-2B9A-442C-AC95-B2B639747B6D}" dt="2022-10-20T04:23:26.233" v="4392" actId="22"/>
          <ac:spMkLst>
            <pc:docMk/>
            <pc:sldMk cId="1720732582" sldId="265"/>
            <ac:spMk id="6" creationId="{92327435-2A35-8566-650A-ACE00FB2ACD9}"/>
          </ac:spMkLst>
        </pc:spChg>
        <pc:picChg chg="add del mod ord">
          <ac:chgData name="sequoiaandrade@gmail.com" userId="0df6f9c7e91e2f1d" providerId="LiveId" clId="{A5C555D1-2B9A-442C-AC95-B2B639747B6D}" dt="2022-10-20T04:23:24.077" v="4391" actId="478"/>
          <ac:picMkLst>
            <pc:docMk/>
            <pc:sldMk cId="1720732582" sldId="265"/>
            <ac:picMk id="7" creationId="{960CF8E7-3A16-DCA3-A60D-FF41A973951A}"/>
          </ac:picMkLst>
        </pc:picChg>
        <pc:picChg chg="add mod ord">
          <ac:chgData name="sequoiaandrade@gmail.com" userId="0df6f9c7e91e2f1d" providerId="LiveId" clId="{A5C555D1-2B9A-442C-AC95-B2B639747B6D}" dt="2022-10-20T04:24:07.931" v="4398" actId="14100"/>
          <ac:picMkLst>
            <pc:docMk/>
            <pc:sldMk cId="1720732582" sldId="265"/>
            <ac:picMk id="9" creationId="{88E2ADFF-23F3-BBE9-38E4-B030304E8A7E}"/>
          </ac:picMkLst>
        </pc:picChg>
        <pc:picChg chg="add del mod">
          <ac:chgData name="sequoiaandrade@gmail.com" userId="0df6f9c7e91e2f1d" providerId="LiveId" clId="{A5C555D1-2B9A-442C-AC95-B2B639747B6D}" dt="2022-10-20T04:24:15.231" v="4402" actId="478"/>
          <ac:picMkLst>
            <pc:docMk/>
            <pc:sldMk cId="1720732582" sldId="265"/>
            <ac:picMk id="11" creationId="{2A9023C3-D755-EA43-EF53-71A5487DE631}"/>
          </ac:picMkLst>
        </pc:picChg>
        <pc:picChg chg="add mod">
          <ac:chgData name="sequoiaandrade@gmail.com" userId="0df6f9c7e91e2f1d" providerId="LiveId" clId="{A5C555D1-2B9A-442C-AC95-B2B639747B6D}" dt="2022-10-20T04:24:33.911" v="4407" actId="14100"/>
          <ac:picMkLst>
            <pc:docMk/>
            <pc:sldMk cId="1720732582" sldId="265"/>
            <ac:picMk id="13" creationId="{6620CB73-E783-DC91-D0CB-7C0510C52AEA}"/>
          </ac:picMkLst>
        </pc:picChg>
      </pc:sldChg>
      <pc:sldChg chg="addSp delSp modSp mod setBg modClrScheme delDesignElem chgLayout">
        <pc:chgData name="sequoiaandrade@gmail.com" userId="0df6f9c7e91e2f1d" providerId="LiveId" clId="{A5C555D1-2B9A-442C-AC95-B2B639747B6D}" dt="2022-10-20T23:31:44.114" v="8095" actId="20577"/>
        <pc:sldMkLst>
          <pc:docMk/>
          <pc:sldMk cId="4010305061" sldId="266"/>
        </pc:sldMkLst>
        <pc:spChg chg="mod ord">
          <ac:chgData name="sequoiaandrade@gmail.com" userId="0df6f9c7e91e2f1d" providerId="LiveId" clId="{A5C555D1-2B9A-442C-AC95-B2B639747B6D}" dt="2022-10-19T04:36:21.938" v="3865" actId="700"/>
          <ac:spMkLst>
            <pc:docMk/>
            <pc:sldMk cId="4010305061" sldId="266"/>
            <ac:spMk id="2" creationId="{4B5BD037-72B7-9083-B738-D5BFAF0BD48D}"/>
          </ac:spMkLst>
        </pc:spChg>
        <pc:spChg chg="mod ord">
          <ac:chgData name="sequoiaandrade@gmail.com" userId="0df6f9c7e91e2f1d" providerId="LiveId" clId="{A5C555D1-2B9A-442C-AC95-B2B639747B6D}" dt="2022-10-20T23:31:44.114" v="8095" actId="20577"/>
          <ac:spMkLst>
            <pc:docMk/>
            <pc:sldMk cId="4010305061" sldId="266"/>
            <ac:spMk id="3" creationId="{DC8BF110-EF75-1AE8-C621-8D7195F4F0EC}"/>
          </ac:spMkLst>
        </pc:spChg>
        <pc:spChg chg="mod ord">
          <ac:chgData name="sequoiaandrade@gmail.com" userId="0df6f9c7e91e2f1d" providerId="LiveId" clId="{A5C555D1-2B9A-442C-AC95-B2B639747B6D}" dt="2022-10-19T04:36:21.938" v="3865" actId="700"/>
          <ac:spMkLst>
            <pc:docMk/>
            <pc:sldMk cId="4010305061" sldId="266"/>
            <ac:spMk id="4" creationId="{216F897E-C7F8-B698-D7CB-CE10FE91E044}"/>
          </ac:spMkLst>
        </pc:spChg>
        <pc:spChg chg="add del mod ord">
          <ac:chgData name="sequoiaandrade@gmail.com" userId="0df6f9c7e91e2f1d" providerId="LiveId" clId="{A5C555D1-2B9A-442C-AC95-B2B639747B6D}" dt="2022-10-19T04:11:44.975" v="3407" actId="22"/>
          <ac:spMkLst>
            <pc:docMk/>
            <pc:sldMk cId="4010305061" sldId="266"/>
            <ac:spMk id="5" creationId="{7C8C7D78-9266-3E84-7539-22CDEAB894DC}"/>
          </ac:spMkLst>
        </pc:spChg>
        <pc:spChg chg="add del mod ord">
          <ac:chgData name="sequoiaandrade@gmail.com" userId="0df6f9c7e91e2f1d" providerId="LiveId" clId="{A5C555D1-2B9A-442C-AC95-B2B639747B6D}" dt="2022-10-19T04:36:21.938" v="3865" actId="700"/>
          <ac:spMkLst>
            <pc:docMk/>
            <pc:sldMk cId="4010305061" sldId="266"/>
            <ac:spMk id="10" creationId="{D71347CF-8181-A620-33FE-77E8DA0B8639}"/>
          </ac:spMkLst>
        </pc:spChg>
        <pc:spChg chg="add del mod ord">
          <ac:chgData name="sequoiaandrade@gmail.com" userId="0df6f9c7e91e2f1d" providerId="LiveId" clId="{A5C555D1-2B9A-442C-AC95-B2B639747B6D}" dt="2022-10-19T04:36:21.938" v="3865" actId="700"/>
          <ac:spMkLst>
            <pc:docMk/>
            <pc:sldMk cId="4010305061" sldId="266"/>
            <ac:spMk id="11" creationId="{649C2C80-A19A-EE9E-7EC8-56C808A13F7A}"/>
          </ac:spMkLst>
        </pc:spChg>
        <pc:spChg chg="add del">
          <ac:chgData name="sequoiaandrade@gmail.com" userId="0df6f9c7e91e2f1d" providerId="LiveId" clId="{A5C555D1-2B9A-442C-AC95-B2B639747B6D}" dt="2022-10-19T04:35:31.817" v="3852" actId="26606"/>
          <ac:spMkLst>
            <pc:docMk/>
            <pc:sldMk cId="4010305061" sldId="266"/>
            <ac:spMk id="12" creationId="{4126825C-C353-4D81-8E07-98E05DBA13B9}"/>
          </ac:spMkLst>
        </pc:spChg>
        <pc:spChg chg="add mod">
          <ac:chgData name="sequoiaandrade@gmail.com" userId="0df6f9c7e91e2f1d" providerId="LiveId" clId="{A5C555D1-2B9A-442C-AC95-B2B639747B6D}" dt="2022-10-19T04:37:42.594" v="3911" actId="1076"/>
          <ac:spMkLst>
            <pc:docMk/>
            <pc:sldMk cId="4010305061" sldId="266"/>
            <ac:spMk id="13" creationId="{0005402A-7D2A-9D49-2381-A18771B30AE5}"/>
          </ac:spMkLst>
        </pc:spChg>
        <pc:spChg chg="add del">
          <ac:chgData name="sequoiaandrade@gmail.com" userId="0df6f9c7e91e2f1d" providerId="LiveId" clId="{A5C555D1-2B9A-442C-AC95-B2B639747B6D}" dt="2022-10-19T04:35:31.817" v="3852" actId="26606"/>
          <ac:spMkLst>
            <pc:docMk/>
            <pc:sldMk cId="4010305061" sldId="266"/>
            <ac:spMk id="14" creationId="{C0ADCA04-5B25-4F5E-9F91-4EE56EC95B8A}"/>
          </ac:spMkLst>
        </pc:spChg>
        <pc:spChg chg="add del">
          <ac:chgData name="sequoiaandrade@gmail.com" userId="0df6f9c7e91e2f1d" providerId="LiveId" clId="{A5C555D1-2B9A-442C-AC95-B2B639747B6D}" dt="2022-10-19T04:35:31.817" v="3852" actId="26606"/>
          <ac:spMkLst>
            <pc:docMk/>
            <pc:sldMk cId="4010305061" sldId="266"/>
            <ac:spMk id="16" creationId="{5DB20E88-3AE1-4383-86CB-932E77207103}"/>
          </ac:spMkLst>
        </pc:spChg>
        <pc:spChg chg="add mod">
          <ac:chgData name="sequoiaandrade@gmail.com" userId="0df6f9c7e91e2f1d" providerId="LiveId" clId="{A5C555D1-2B9A-442C-AC95-B2B639747B6D}" dt="2022-10-19T04:37:59.463" v="3917" actId="1076"/>
          <ac:spMkLst>
            <pc:docMk/>
            <pc:sldMk cId="4010305061" sldId="266"/>
            <ac:spMk id="17" creationId="{7D940E8E-D736-BF7B-0B6B-BCDABAEE7780}"/>
          </ac:spMkLst>
        </pc:spChg>
        <pc:spChg chg="add del">
          <ac:chgData name="sequoiaandrade@gmail.com" userId="0df6f9c7e91e2f1d" providerId="LiveId" clId="{A5C555D1-2B9A-442C-AC95-B2B639747B6D}" dt="2022-10-19T04:35:31.817" v="3852" actId="26606"/>
          <ac:spMkLst>
            <pc:docMk/>
            <pc:sldMk cId="4010305061" sldId="266"/>
            <ac:spMk id="18" creationId="{61588EAD-27DD-4E2D-B308-47C473EC9462}"/>
          </ac:spMkLst>
        </pc:spChg>
        <pc:spChg chg="add del">
          <ac:chgData name="sequoiaandrade@gmail.com" userId="0df6f9c7e91e2f1d" providerId="LiveId" clId="{A5C555D1-2B9A-442C-AC95-B2B639747B6D}" dt="2022-10-19T04:35:31.817" v="3852" actId="26606"/>
          <ac:spMkLst>
            <pc:docMk/>
            <pc:sldMk cId="4010305061" sldId="266"/>
            <ac:spMk id="20" creationId="{1D5EA905-60F6-495B-BC4F-A58B9D1B3A3F}"/>
          </ac:spMkLst>
        </pc:spChg>
        <pc:spChg chg="add del">
          <ac:chgData name="sequoiaandrade@gmail.com" userId="0df6f9c7e91e2f1d" providerId="LiveId" clId="{A5C555D1-2B9A-442C-AC95-B2B639747B6D}" dt="2022-10-19T04:36:20.165" v="3863" actId="700"/>
          <ac:spMkLst>
            <pc:docMk/>
            <pc:sldMk cId="4010305061" sldId="266"/>
            <ac:spMk id="27" creationId="{4126825C-C353-4D81-8E07-98E05DBA13B9}"/>
          </ac:spMkLst>
        </pc:spChg>
        <pc:spChg chg="add del">
          <ac:chgData name="sequoiaandrade@gmail.com" userId="0df6f9c7e91e2f1d" providerId="LiveId" clId="{A5C555D1-2B9A-442C-AC95-B2B639747B6D}" dt="2022-10-19T04:36:20.165" v="3863" actId="700"/>
          <ac:spMkLst>
            <pc:docMk/>
            <pc:sldMk cId="4010305061" sldId="266"/>
            <ac:spMk id="28" creationId="{C0ADCA04-5B25-4F5E-9F91-4EE56EC95B8A}"/>
          </ac:spMkLst>
        </pc:spChg>
        <pc:spChg chg="add del">
          <ac:chgData name="sequoiaandrade@gmail.com" userId="0df6f9c7e91e2f1d" providerId="LiveId" clId="{A5C555D1-2B9A-442C-AC95-B2B639747B6D}" dt="2022-10-19T04:36:20.165" v="3863" actId="700"/>
          <ac:spMkLst>
            <pc:docMk/>
            <pc:sldMk cId="4010305061" sldId="266"/>
            <ac:spMk id="29" creationId="{5DB20E88-3AE1-4383-86CB-932E77207103}"/>
          </ac:spMkLst>
        </pc:spChg>
        <pc:spChg chg="add del">
          <ac:chgData name="sequoiaandrade@gmail.com" userId="0df6f9c7e91e2f1d" providerId="LiveId" clId="{A5C555D1-2B9A-442C-AC95-B2B639747B6D}" dt="2022-10-19T04:36:20.165" v="3863" actId="700"/>
          <ac:spMkLst>
            <pc:docMk/>
            <pc:sldMk cId="4010305061" sldId="266"/>
            <ac:spMk id="30" creationId="{61588EAD-27DD-4E2D-B308-47C473EC9462}"/>
          </ac:spMkLst>
        </pc:spChg>
        <pc:grpChg chg="add del">
          <ac:chgData name="sequoiaandrade@gmail.com" userId="0df6f9c7e91e2f1d" providerId="LiveId" clId="{A5C555D1-2B9A-442C-AC95-B2B639747B6D}" dt="2022-10-19T04:35:31.817" v="3852" actId="26606"/>
          <ac:grpSpMkLst>
            <pc:docMk/>
            <pc:sldMk cId="4010305061" sldId="266"/>
            <ac:grpSpMk id="22" creationId="{8621EE3E-1667-4864-956E-8309811CB96C}"/>
          </ac:grpSpMkLst>
        </pc:grpChg>
        <pc:picChg chg="add del mod">
          <ac:chgData name="sequoiaandrade@gmail.com" userId="0df6f9c7e91e2f1d" providerId="LiveId" clId="{A5C555D1-2B9A-442C-AC95-B2B639747B6D}" dt="2022-10-20T05:32:22.688" v="6445" actId="478"/>
          <ac:picMkLst>
            <pc:docMk/>
            <pc:sldMk cId="4010305061" sldId="266"/>
            <ac:picMk id="5" creationId="{DFBE244D-11D5-676B-0BEF-0DEF642FF049}"/>
          </ac:picMkLst>
        </pc:picChg>
        <pc:picChg chg="add del mod">
          <ac:chgData name="sequoiaandrade@gmail.com" userId="0df6f9c7e91e2f1d" providerId="LiveId" clId="{A5C555D1-2B9A-442C-AC95-B2B639747B6D}" dt="2022-10-20T05:32:21.126" v="6444" actId="478"/>
          <ac:picMkLst>
            <pc:docMk/>
            <pc:sldMk cId="4010305061" sldId="266"/>
            <ac:picMk id="6" creationId="{E593CF43-1736-53B3-22AC-B3339A78B6D6}"/>
          </ac:picMkLst>
        </pc:picChg>
        <pc:picChg chg="add del mod">
          <ac:chgData name="sequoiaandrade@gmail.com" userId="0df6f9c7e91e2f1d" providerId="LiveId" clId="{A5C555D1-2B9A-442C-AC95-B2B639747B6D}" dt="2022-10-19T04:35:39.150" v="3855" actId="478"/>
          <ac:picMkLst>
            <pc:docMk/>
            <pc:sldMk cId="4010305061" sldId="266"/>
            <ac:picMk id="6" creationId="{FDAB7DB7-3EB0-EF79-14B8-3A919016DEFE}"/>
          </ac:picMkLst>
        </pc:picChg>
        <pc:picChg chg="add mod ord">
          <ac:chgData name="sequoiaandrade@gmail.com" userId="0df6f9c7e91e2f1d" providerId="LiveId" clId="{A5C555D1-2B9A-442C-AC95-B2B639747B6D}" dt="2022-10-19T04:37:45.297" v="3912" actId="1076"/>
          <ac:picMkLst>
            <pc:docMk/>
            <pc:sldMk cId="4010305061" sldId="266"/>
            <ac:picMk id="7" creationId="{FFBF482E-93D9-9497-72FF-A1F9E0B9BD7D}"/>
          </ac:picMkLst>
        </pc:picChg>
        <pc:picChg chg="add mod">
          <ac:chgData name="sequoiaandrade@gmail.com" userId="0df6f9c7e91e2f1d" providerId="LiveId" clId="{A5C555D1-2B9A-442C-AC95-B2B639747B6D}" dt="2022-10-19T04:37:04.569" v="3906" actId="1076"/>
          <ac:picMkLst>
            <pc:docMk/>
            <pc:sldMk cId="4010305061" sldId="266"/>
            <ac:picMk id="9" creationId="{1391F917-0E2A-86F8-6318-E7119BC8DE11}"/>
          </ac:picMkLst>
        </pc:picChg>
      </pc:sldChg>
      <pc:sldChg chg="addSp delSp modSp mod modClrScheme chgLayout">
        <pc:chgData name="sequoiaandrade@gmail.com" userId="0df6f9c7e91e2f1d" providerId="LiveId" clId="{A5C555D1-2B9A-442C-AC95-B2B639747B6D}" dt="2022-10-20T04:45:11.789" v="4802" actId="20577"/>
        <pc:sldMkLst>
          <pc:docMk/>
          <pc:sldMk cId="15067021" sldId="267"/>
        </pc:sldMkLst>
        <pc:spChg chg="mod ord">
          <ac:chgData name="sequoiaandrade@gmail.com" userId="0df6f9c7e91e2f1d" providerId="LiveId" clId="{A5C555D1-2B9A-442C-AC95-B2B639747B6D}" dt="2022-10-20T04:44:07.875" v="4607" actId="700"/>
          <ac:spMkLst>
            <pc:docMk/>
            <pc:sldMk cId="15067021" sldId="267"/>
            <ac:spMk id="2" creationId="{1492AE30-A8E2-0F7C-6E0D-B4A47EAD8EC2}"/>
          </ac:spMkLst>
        </pc:spChg>
        <pc:spChg chg="mod ord">
          <ac:chgData name="sequoiaandrade@gmail.com" userId="0df6f9c7e91e2f1d" providerId="LiveId" clId="{A5C555D1-2B9A-442C-AC95-B2B639747B6D}" dt="2022-10-20T04:45:11.789" v="4802" actId="20577"/>
          <ac:spMkLst>
            <pc:docMk/>
            <pc:sldMk cId="15067021" sldId="267"/>
            <ac:spMk id="3" creationId="{6DD35838-70CD-A718-D3C2-DA28BBB75685}"/>
          </ac:spMkLst>
        </pc:spChg>
        <pc:spChg chg="mod ord">
          <ac:chgData name="sequoiaandrade@gmail.com" userId="0df6f9c7e91e2f1d" providerId="LiveId" clId="{A5C555D1-2B9A-442C-AC95-B2B639747B6D}" dt="2022-10-20T04:44:07.875" v="4607" actId="700"/>
          <ac:spMkLst>
            <pc:docMk/>
            <pc:sldMk cId="15067021" sldId="267"/>
            <ac:spMk id="4" creationId="{CA900D1F-B069-E45E-7C6F-1ADC149D8CEC}"/>
          </ac:spMkLst>
        </pc:spChg>
        <pc:spChg chg="add del mod ord">
          <ac:chgData name="sequoiaandrade@gmail.com" userId="0df6f9c7e91e2f1d" providerId="LiveId" clId="{A5C555D1-2B9A-442C-AC95-B2B639747B6D}" dt="2022-10-20T04:44:31.190" v="4608" actId="22"/>
          <ac:spMkLst>
            <pc:docMk/>
            <pc:sldMk cId="15067021" sldId="267"/>
            <ac:spMk id="5" creationId="{9928A67E-61F6-5C84-6545-8A91EE45E765}"/>
          </ac:spMkLst>
        </pc:spChg>
        <pc:picChg chg="add mod ord">
          <ac:chgData name="sequoiaandrade@gmail.com" userId="0df6f9c7e91e2f1d" providerId="LiveId" clId="{A5C555D1-2B9A-442C-AC95-B2B639747B6D}" dt="2022-10-20T04:44:31.190" v="4608" actId="22"/>
          <ac:picMkLst>
            <pc:docMk/>
            <pc:sldMk cId="15067021" sldId="267"/>
            <ac:picMk id="7" creationId="{EAC3E4AB-A3ED-6508-7B92-9DC5E6C7C00D}"/>
          </ac:picMkLst>
        </pc:picChg>
      </pc:sldChg>
      <pc:sldChg chg="addSp delSp modSp mod modClrScheme chgLayout">
        <pc:chgData name="sequoiaandrade@gmail.com" userId="0df6f9c7e91e2f1d" providerId="LiveId" clId="{A5C555D1-2B9A-442C-AC95-B2B639747B6D}" dt="2022-10-20T04:49:58.938" v="5270" actId="20577"/>
        <pc:sldMkLst>
          <pc:docMk/>
          <pc:sldMk cId="43816096" sldId="268"/>
        </pc:sldMkLst>
        <pc:spChg chg="mod ord">
          <ac:chgData name="sequoiaandrade@gmail.com" userId="0df6f9c7e91e2f1d" providerId="LiveId" clId="{A5C555D1-2B9A-442C-AC95-B2B639747B6D}" dt="2022-10-19T04:42:12.824" v="3959" actId="700"/>
          <ac:spMkLst>
            <pc:docMk/>
            <pc:sldMk cId="43816096" sldId="268"/>
            <ac:spMk id="2" creationId="{C6D49136-99E2-2710-506E-8EBE5915CE33}"/>
          </ac:spMkLst>
        </pc:spChg>
        <pc:spChg chg="del mod ord">
          <ac:chgData name="sequoiaandrade@gmail.com" userId="0df6f9c7e91e2f1d" providerId="LiveId" clId="{A5C555D1-2B9A-442C-AC95-B2B639747B6D}" dt="2022-10-19T04:42:12.824" v="3959" actId="700"/>
          <ac:spMkLst>
            <pc:docMk/>
            <pc:sldMk cId="43816096" sldId="268"/>
            <ac:spMk id="3" creationId="{01311392-AD09-AD9C-AA88-8C32866D3DAD}"/>
          </ac:spMkLst>
        </pc:spChg>
        <pc:spChg chg="mod ord">
          <ac:chgData name="sequoiaandrade@gmail.com" userId="0df6f9c7e91e2f1d" providerId="LiveId" clId="{A5C555D1-2B9A-442C-AC95-B2B639747B6D}" dt="2022-10-19T04:42:12.824" v="3959" actId="700"/>
          <ac:spMkLst>
            <pc:docMk/>
            <pc:sldMk cId="43816096" sldId="268"/>
            <ac:spMk id="4" creationId="{2E65639C-D194-CA95-BD0A-61D0CDD6C220}"/>
          </ac:spMkLst>
        </pc:spChg>
        <pc:spChg chg="add mod ord">
          <ac:chgData name="sequoiaandrade@gmail.com" userId="0df6f9c7e91e2f1d" providerId="LiveId" clId="{A5C555D1-2B9A-442C-AC95-B2B639747B6D}" dt="2022-10-20T04:49:58.938" v="5270" actId="20577"/>
          <ac:spMkLst>
            <pc:docMk/>
            <pc:sldMk cId="43816096" sldId="268"/>
            <ac:spMk id="5" creationId="{098E87ED-36CD-FE09-ABEE-D2513FC129D1}"/>
          </ac:spMkLst>
        </pc:spChg>
        <pc:spChg chg="add del mod ord">
          <ac:chgData name="sequoiaandrade@gmail.com" userId="0df6f9c7e91e2f1d" providerId="LiveId" clId="{A5C555D1-2B9A-442C-AC95-B2B639747B6D}" dt="2022-10-19T04:42:14.270" v="3960" actId="22"/>
          <ac:spMkLst>
            <pc:docMk/>
            <pc:sldMk cId="43816096" sldId="268"/>
            <ac:spMk id="6" creationId="{DADCFA0C-560F-63BB-F2CC-227CEC515F85}"/>
          </ac:spMkLst>
        </pc:spChg>
        <pc:picChg chg="add mod ord">
          <ac:chgData name="sequoiaandrade@gmail.com" userId="0df6f9c7e91e2f1d" providerId="LiveId" clId="{A5C555D1-2B9A-442C-AC95-B2B639747B6D}" dt="2022-10-19T04:42:14.270" v="3960" actId="22"/>
          <ac:picMkLst>
            <pc:docMk/>
            <pc:sldMk cId="43816096" sldId="268"/>
            <ac:picMk id="8" creationId="{63936AC7-B1B0-5783-F7B2-73913824F957}"/>
          </ac:picMkLst>
        </pc:picChg>
      </pc:sldChg>
      <pc:sldChg chg="addSp delSp modSp del mod ord setBg modClrScheme addAnim delAnim delDesignElem chgLayout">
        <pc:chgData name="sequoiaandrade@gmail.com" userId="0df6f9c7e91e2f1d" providerId="LiveId" clId="{A5C555D1-2B9A-442C-AC95-B2B639747B6D}" dt="2022-10-20T05:32:26.161" v="6446" actId="47"/>
        <pc:sldMkLst>
          <pc:docMk/>
          <pc:sldMk cId="3856855145" sldId="269"/>
        </pc:sldMkLst>
        <pc:spChg chg="mod ord">
          <ac:chgData name="sequoiaandrade@gmail.com" userId="0df6f9c7e91e2f1d" providerId="LiveId" clId="{A5C555D1-2B9A-442C-AC95-B2B639747B6D}" dt="2022-10-20T04:32:18.745" v="4426" actId="26606"/>
          <ac:spMkLst>
            <pc:docMk/>
            <pc:sldMk cId="3856855145" sldId="269"/>
            <ac:spMk id="2" creationId="{BD8E5EBB-33B9-7E6A-6238-8281E4F530BF}"/>
          </ac:spMkLst>
        </pc:spChg>
        <pc:spChg chg="mod ord">
          <ac:chgData name="sequoiaandrade@gmail.com" userId="0df6f9c7e91e2f1d" providerId="LiveId" clId="{A5C555D1-2B9A-442C-AC95-B2B639747B6D}" dt="2022-10-20T04:32:18.745" v="4426" actId="26606"/>
          <ac:spMkLst>
            <pc:docMk/>
            <pc:sldMk cId="3856855145" sldId="269"/>
            <ac:spMk id="3" creationId="{4A23ACAB-4C81-4BEB-C55C-AE857DB1D96D}"/>
          </ac:spMkLst>
        </pc:spChg>
        <pc:spChg chg="mod ord">
          <ac:chgData name="sequoiaandrade@gmail.com" userId="0df6f9c7e91e2f1d" providerId="LiveId" clId="{A5C555D1-2B9A-442C-AC95-B2B639747B6D}" dt="2022-10-20T04:32:18.745" v="4426" actId="26606"/>
          <ac:spMkLst>
            <pc:docMk/>
            <pc:sldMk cId="3856855145" sldId="269"/>
            <ac:spMk id="4" creationId="{7145A8E1-46A5-415F-7FC1-BB5C7D7E4FD8}"/>
          </ac:spMkLst>
        </pc:spChg>
        <pc:spChg chg="add del mod ord">
          <ac:chgData name="sequoiaandrade@gmail.com" userId="0df6f9c7e91e2f1d" providerId="LiveId" clId="{A5C555D1-2B9A-442C-AC95-B2B639747B6D}" dt="2022-10-20T04:30:19.220" v="4415" actId="22"/>
          <ac:spMkLst>
            <pc:docMk/>
            <pc:sldMk cId="3856855145" sldId="269"/>
            <ac:spMk id="5" creationId="{0888CCFB-E661-3B33-D10F-F9AB47F26708}"/>
          </ac:spMkLst>
        </pc:spChg>
        <pc:spChg chg="add del">
          <ac:chgData name="sequoiaandrade@gmail.com" userId="0df6f9c7e91e2f1d" providerId="LiveId" clId="{A5C555D1-2B9A-442C-AC95-B2B639747B6D}" dt="2022-10-20T04:32:18.745" v="4426" actId="26606"/>
          <ac:spMkLst>
            <pc:docMk/>
            <pc:sldMk cId="3856855145" sldId="269"/>
            <ac:spMk id="14" creationId="{4126825C-C353-4D81-8E07-98E05DBA13B9}"/>
          </ac:spMkLst>
        </pc:spChg>
        <pc:spChg chg="add del">
          <ac:chgData name="sequoiaandrade@gmail.com" userId="0df6f9c7e91e2f1d" providerId="LiveId" clId="{A5C555D1-2B9A-442C-AC95-B2B639747B6D}" dt="2022-10-20T04:32:18.745" v="4426" actId="26606"/>
          <ac:spMkLst>
            <pc:docMk/>
            <pc:sldMk cId="3856855145" sldId="269"/>
            <ac:spMk id="16" creationId="{C0ADCA04-5B25-4F5E-9F91-4EE56EC95B8A}"/>
          </ac:spMkLst>
        </pc:spChg>
        <pc:spChg chg="add del">
          <ac:chgData name="sequoiaandrade@gmail.com" userId="0df6f9c7e91e2f1d" providerId="LiveId" clId="{A5C555D1-2B9A-442C-AC95-B2B639747B6D}" dt="2022-10-20T04:32:18.745" v="4426" actId="26606"/>
          <ac:spMkLst>
            <pc:docMk/>
            <pc:sldMk cId="3856855145" sldId="269"/>
            <ac:spMk id="18" creationId="{5DB20E88-3AE1-4383-86CB-932E77207103}"/>
          </ac:spMkLst>
        </pc:spChg>
        <pc:spChg chg="add del">
          <ac:chgData name="sequoiaandrade@gmail.com" userId="0df6f9c7e91e2f1d" providerId="LiveId" clId="{A5C555D1-2B9A-442C-AC95-B2B639747B6D}" dt="2022-10-20T04:32:18.745" v="4426" actId="26606"/>
          <ac:spMkLst>
            <pc:docMk/>
            <pc:sldMk cId="3856855145" sldId="269"/>
            <ac:spMk id="20" creationId="{D44FA37E-2ADD-4392-ABF7-BEC52F5660A0}"/>
          </ac:spMkLst>
        </pc:spChg>
        <pc:spChg chg="add del">
          <ac:chgData name="sequoiaandrade@gmail.com" userId="0df6f9c7e91e2f1d" providerId="LiveId" clId="{A5C555D1-2B9A-442C-AC95-B2B639747B6D}" dt="2022-10-20T04:32:18.745" v="4426" actId="26606"/>
          <ac:spMkLst>
            <pc:docMk/>
            <pc:sldMk cId="3856855145" sldId="269"/>
            <ac:spMk id="22" creationId="{5A2C1798-1C7B-495E-A4A7-520380047653}"/>
          </ac:spMkLst>
        </pc:spChg>
        <pc:spChg chg="add del">
          <ac:chgData name="sequoiaandrade@gmail.com" userId="0df6f9c7e91e2f1d" providerId="LiveId" clId="{A5C555D1-2B9A-442C-AC95-B2B639747B6D}" dt="2022-10-20T04:32:18.745" v="4426" actId="26606"/>
          <ac:spMkLst>
            <pc:docMk/>
            <pc:sldMk cId="3856855145" sldId="269"/>
            <ac:spMk id="24" creationId="{C417599E-E836-4F68-B262-6293100BD4ED}"/>
          </ac:spMkLst>
        </pc:spChg>
        <pc:picChg chg="add mod ord">
          <ac:chgData name="sequoiaandrade@gmail.com" userId="0df6f9c7e91e2f1d" providerId="LiveId" clId="{A5C555D1-2B9A-442C-AC95-B2B639747B6D}" dt="2022-10-20T04:32:39.600" v="4434" actId="14100"/>
          <ac:picMkLst>
            <pc:docMk/>
            <pc:sldMk cId="3856855145" sldId="269"/>
            <ac:picMk id="7" creationId="{C6A12F3B-D0D2-0E0D-A147-DD2F6C7D319D}"/>
          </ac:picMkLst>
        </pc:picChg>
        <pc:picChg chg="add mod">
          <ac:chgData name="sequoiaandrade@gmail.com" userId="0df6f9c7e91e2f1d" providerId="LiveId" clId="{A5C555D1-2B9A-442C-AC95-B2B639747B6D}" dt="2022-10-20T04:32:31.910" v="4431" actId="1076"/>
          <ac:picMkLst>
            <pc:docMk/>
            <pc:sldMk cId="3856855145" sldId="269"/>
            <ac:picMk id="9" creationId="{6020B887-42A5-D977-F4A5-6E6D1B1D219C}"/>
          </ac:picMkLst>
        </pc:picChg>
      </pc:sldChg>
      <pc:sldChg chg="modSp mod">
        <pc:chgData name="sequoiaandrade@gmail.com" userId="0df6f9c7e91e2f1d" providerId="LiveId" clId="{A5C555D1-2B9A-442C-AC95-B2B639747B6D}" dt="2022-10-20T05:55:08.714" v="7143" actId="20577"/>
        <pc:sldMkLst>
          <pc:docMk/>
          <pc:sldMk cId="741319651" sldId="270"/>
        </pc:sldMkLst>
        <pc:spChg chg="mod">
          <ac:chgData name="sequoiaandrade@gmail.com" userId="0df6f9c7e91e2f1d" providerId="LiveId" clId="{A5C555D1-2B9A-442C-AC95-B2B639747B6D}" dt="2022-10-20T05:55:08.714" v="7143" actId="20577"/>
          <ac:spMkLst>
            <pc:docMk/>
            <pc:sldMk cId="741319651" sldId="270"/>
            <ac:spMk id="3" creationId="{D1249434-D383-EEBA-E320-E52124439D2F}"/>
          </ac:spMkLst>
        </pc:spChg>
      </pc:sldChg>
      <pc:sldChg chg="addSp delSp modSp mod ord modClrScheme chgLayout">
        <pc:chgData name="sequoiaandrade@gmail.com" userId="0df6f9c7e91e2f1d" providerId="LiveId" clId="{A5C555D1-2B9A-442C-AC95-B2B639747B6D}" dt="2022-10-20T23:35:17.428" v="8096" actId="20577"/>
        <pc:sldMkLst>
          <pc:docMk/>
          <pc:sldMk cId="1909569735" sldId="271"/>
        </pc:sldMkLst>
        <pc:spChg chg="mod ord">
          <ac:chgData name="sequoiaandrade@gmail.com" userId="0df6f9c7e91e2f1d" providerId="LiveId" clId="{A5C555D1-2B9A-442C-AC95-B2B639747B6D}" dt="2022-10-20T05:12:45.347" v="5988" actId="700"/>
          <ac:spMkLst>
            <pc:docMk/>
            <pc:sldMk cId="1909569735" sldId="271"/>
            <ac:spMk id="2" creationId="{170C2156-1D40-307A-6ACE-1EC4FF45A998}"/>
          </ac:spMkLst>
        </pc:spChg>
        <pc:spChg chg="del mod ord">
          <ac:chgData name="sequoiaandrade@gmail.com" userId="0df6f9c7e91e2f1d" providerId="LiveId" clId="{A5C555D1-2B9A-442C-AC95-B2B639747B6D}" dt="2022-10-20T04:54:47.291" v="5275" actId="700"/>
          <ac:spMkLst>
            <pc:docMk/>
            <pc:sldMk cId="1909569735" sldId="271"/>
            <ac:spMk id="3" creationId="{82E5C1B7-664E-5D71-28DA-DE0DD6DFAA0B}"/>
          </ac:spMkLst>
        </pc:spChg>
        <pc:spChg chg="mod ord">
          <ac:chgData name="sequoiaandrade@gmail.com" userId="0df6f9c7e91e2f1d" providerId="LiveId" clId="{A5C555D1-2B9A-442C-AC95-B2B639747B6D}" dt="2022-10-20T05:12:45.347" v="5988" actId="700"/>
          <ac:spMkLst>
            <pc:docMk/>
            <pc:sldMk cId="1909569735" sldId="271"/>
            <ac:spMk id="4" creationId="{FD302025-650D-B09A-EF6B-A4EC71419432}"/>
          </ac:spMkLst>
        </pc:spChg>
        <pc:spChg chg="add mod ord">
          <ac:chgData name="sequoiaandrade@gmail.com" userId="0df6f9c7e91e2f1d" providerId="LiveId" clId="{A5C555D1-2B9A-442C-AC95-B2B639747B6D}" dt="2022-10-20T23:35:17.428" v="8096" actId="20577"/>
          <ac:spMkLst>
            <pc:docMk/>
            <pc:sldMk cId="1909569735" sldId="271"/>
            <ac:spMk id="5" creationId="{F4460F15-D5FF-E77D-99F9-4319B1778C5F}"/>
          </ac:spMkLst>
        </pc:spChg>
        <pc:spChg chg="add del mod ord">
          <ac:chgData name="sequoiaandrade@gmail.com" userId="0df6f9c7e91e2f1d" providerId="LiveId" clId="{A5C555D1-2B9A-442C-AC95-B2B639747B6D}" dt="2022-10-20T05:12:45.347" v="5988" actId="700"/>
          <ac:spMkLst>
            <pc:docMk/>
            <pc:sldMk cId="1909569735" sldId="271"/>
            <ac:spMk id="6" creationId="{75171E80-6264-6EBB-7C93-CAF19E5E41D9}"/>
          </ac:spMkLst>
        </pc:spChg>
      </pc:sldChg>
      <pc:sldChg chg="addSp delSp modSp mod modClrScheme chgLayout">
        <pc:chgData name="sequoiaandrade@gmail.com" userId="0df6f9c7e91e2f1d" providerId="LiveId" clId="{A5C555D1-2B9A-442C-AC95-B2B639747B6D}" dt="2022-10-20T06:14:16.717" v="8022" actId="20577"/>
        <pc:sldMkLst>
          <pc:docMk/>
          <pc:sldMk cId="2766101446" sldId="272"/>
        </pc:sldMkLst>
        <pc:spChg chg="mod ord">
          <ac:chgData name="sequoiaandrade@gmail.com" userId="0df6f9c7e91e2f1d" providerId="LiveId" clId="{A5C555D1-2B9A-442C-AC95-B2B639747B6D}" dt="2022-10-20T06:11:27.077" v="7875" actId="700"/>
          <ac:spMkLst>
            <pc:docMk/>
            <pc:sldMk cId="2766101446" sldId="272"/>
            <ac:spMk id="2" creationId="{F5A1AEC8-C435-83B5-8EA1-329E10C645F4}"/>
          </ac:spMkLst>
        </pc:spChg>
        <pc:spChg chg="mod ord">
          <ac:chgData name="sequoiaandrade@gmail.com" userId="0df6f9c7e91e2f1d" providerId="LiveId" clId="{A5C555D1-2B9A-442C-AC95-B2B639747B6D}" dt="2022-10-20T06:14:16.717" v="8022" actId="20577"/>
          <ac:spMkLst>
            <pc:docMk/>
            <pc:sldMk cId="2766101446" sldId="272"/>
            <ac:spMk id="3" creationId="{C063D5F8-C589-5C99-4B72-E85F3A6DA513}"/>
          </ac:spMkLst>
        </pc:spChg>
        <pc:spChg chg="mod ord">
          <ac:chgData name="sequoiaandrade@gmail.com" userId="0df6f9c7e91e2f1d" providerId="LiveId" clId="{A5C555D1-2B9A-442C-AC95-B2B639747B6D}" dt="2022-10-20T06:11:27.077" v="7875" actId="700"/>
          <ac:spMkLst>
            <pc:docMk/>
            <pc:sldMk cId="2766101446" sldId="272"/>
            <ac:spMk id="4" creationId="{980456E2-D453-FB3F-7EA5-68AD57846263}"/>
          </ac:spMkLst>
        </pc:spChg>
        <pc:spChg chg="add del mod ord">
          <ac:chgData name="sequoiaandrade@gmail.com" userId="0df6f9c7e91e2f1d" providerId="LiveId" clId="{A5C555D1-2B9A-442C-AC95-B2B639747B6D}" dt="2022-10-20T06:11:29.234" v="7876"/>
          <ac:spMkLst>
            <pc:docMk/>
            <pc:sldMk cId="2766101446" sldId="272"/>
            <ac:spMk id="5" creationId="{31EE9917-2E75-5E2B-4F02-2B8AA1AA6FA2}"/>
          </ac:spMkLst>
        </pc:spChg>
        <pc:picChg chg="add mod modCrop">
          <ac:chgData name="sequoiaandrade@gmail.com" userId="0df6f9c7e91e2f1d" providerId="LiveId" clId="{A5C555D1-2B9A-442C-AC95-B2B639747B6D}" dt="2022-10-20T06:12:59.244" v="7891" actId="14100"/>
          <ac:picMkLst>
            <pc:docMk/>
            <pc:sldMk cId="2766101446" sldId="272"/>
            <ac:picMk id="6" creationId="{5FA17245-E9A1-640E-1D4E-20B94397B1C6}"/>
          </ac:picMkLst>
        </pc:picChg>
        <pc:picChg chg="add mod modCrop">
          <ac:chgData name="sequoiaandrade@gmail.com" userId="0df6f9c7e91e2f1d" providerId="LiveId" clId="{A5C555D1-2B9A-442C-AC95-B2B639747B6D}" dt="2022-10-20T06:12:48.789" v="7887" actId="14100"/>
          <ac:picMkLst>
            <pc:docMk/>
            <pc:sldMk cId="2766101446" sldId="272"/>
            <ac:picMk id="7" creationId="{828A77F4-6ECF-84B5-D9A2-7AFF60D3D621}"/>
          </ac:picMkLst>
        </pc:picChg>
      </pc:sldChg>
      <pc:sldChg chg="addSp delSp modSp mod modClrScheme chgLayout">
        <pc:chgData name="sequoiaandrade@gmail.com" userId="0df6f9c7e91e2f1d" providerId="LiveId" clId="{A5C555D1-2B9A-442C-AC95-B2B639747B6D}" dt="2022-10-18T02:44:45.023" v="492" actId="20577"/>
        <pc:sldMkLst>
          <pc:docMk/>
          <pc:sldMk cId="144591878" sldId="273"/>
        </pc:sldMkLst>
        <pc:spChg chg="mod ord">
          <ac:chgData name="sequoiaandrade@gmail.com" userId="0df6f9c7e91e2f1d" providerId="LiveId" clId="{A5C555D1-2B9A-442C-AC95-B2B639747B6D}" dt="2022-10-18T02:43:20.195" v="326" actId="700"/>
          <ac:spMkLst>
            <pc:docMk/>
            <pc:sldMk cId="144591878" sldId="273"/>
            <ac:spMk id="2" creationId="{B1053C23-8D7D-D55C-7A49-8D3073D74B33}"/>
          </ac:spMkLst>
        </pc:spChg>
        <pc:spChg chg="del">
          <ac:chgData name="sequoiaandrade@gmail.com" userId="0df6f9c7e91e2f1d" providerId="LiveId" clId="{A5C555D1-2B9A-442C-AC95-B2B639747B6D}" dt="2022-10-18T02:43:10.872" v="324" actId="22"/>
          <ac:spMkLst>
            <pc:docMk/>
            <pc:sldMk cId="144591878" sldId="273"/>
            <ac:spMk id="3" creationId="{3E4D531F-EF0F-F20B-7CFA-6809AFEC75FE}"/>
          </ac:spMkLst>
        </pc:spChg>
        <pc:spChg chg="add mod ord">
          <ac:chgData name="sequoiaandrade@gmail.com" userId="0df6f9c7e91e2f1d" providerId="LiveId" clId="{A5C555D1-2B9A-442C-AC95-B2B639747B6D}" dt="2022-10-18T02:44:45.023" v="492" actId="20577"/>
          <ac:spMkLst>
            <pc:docMk/>
            <pc:sldMk cId="144591878" sldId="273"/>
            <ac:spMk id="6" creationId="{BABC10AB-C785-CF16-C820-9CAB226B9C41}"/>
          </ac:spMkLst>
        </pc:spChg>
        <pc:picChg chg="add mod ord">
          <ac:chgData name="sequoiaandrade@gmail.com" userId="0df6f9c7e91e2f1d" providerId="LiveId" clId="{A5C555D1-2B9A-442C-AC95-B2B639747B6D}" dt="2022-10-18T02:43:20.195" v="326" actId="700"/>
          <ac:picMkLst>
            <pc:docMk/>
            <pc:sldMk cId="144591878" sldId="273"/>
            <ac:picMk id="5" creationId="{A5CD6E18-27ED-2D8C-4B6B-F869173D0A23}"/>
          </ac:picMkLst>
        </pc:picChg>
      </pc:sldChg>
      <pc:sldChg chg="modSp mod">
        <pc:chgData name="sequoiaandrade@gmail.com" userId="0df6f9c7e91e2f1d" providerId="LiveId" clId="{A5C555D1-2B9A-442C-AC95-B2B639747B6D}" dt="2022-10-20T05:40:00.745" v="6660" actId="20577"/>
        <pc:sldMkLst>
          <pc:docMk/>
          <pc:sldMk cId="700464307" sldId="274"/>
        </pc:sldMkLst>
        <pc:spChg chg="mod">
          <ac:chgData name="sequoiaandrade@gmail.com" userId="0df6f9c7e91e2f1d" providerId="LiveId" clId="{A5C555D1-2B9A-442C-AC95-B2B639747B6D}" dt="2022-10-20T05:40:00.745" v="6660" actId="20577"/>
          <ac:spMkLst>
            <pc:docMk/>
            <pc:sldMk cId="700464307" sldId="274"/>
            <ac:spMk id="3" creationId="{01A2BB4D-4EE3-A431-7923-3795BFCD58E0}"/>
          </ac:spMkLst>
        </pc:spChg>
      </pc:sldChg>
      <pc:sldChg chg="delSp modSp add mod">
        <pc:chgData name="sequoiaandrade@gmail.com" userId="0df6f9c7e91e2f1d" providerId="LiveId" clId="{A5C555D1-2B9A-442C-AC95-B2B639747B6D}" dt="2022-10-20T23:22:40.994" v="8072" actId="20577"/>
        <pc:sldMkLst>
          <pc:docMk/>
          <pc:sldMk cId="622017436" sldId="275"/>
        </pc:sldMkLst>
        <pc:spChg chg="mod">
          <ac:chgData name="sequoiaandrade@gmail.com" userId="0df6f9c7e91e2f1d" providerId="LiveId" clId="{A5C555D1-2B9A-442C-AC95-B2B639747B6D}" dt="2022-10-20T23:22:40.994" v="8072" actId="20577"/>
          <ac:spMkLst>
            <pc:docMk/>
            <pc:sldMk cId="622017436" sldId="275"/>
            <ac:spMk id="3" creationId="{85379D7B-E3B2-33CC-E3C3-FE8015DBEDC2}"/>
          </ac:spMkLst>
        </pc:spChg>
        <pc:picChg chg="del">
          <ac:chgData name="sequoiaandrade@gmail.com" userId="0df6f9c7e91e2f1d" providerId="LiveId" clId="{A5C555D1-2B9A-442C-AC95-B2B639747B6D}" dt="2022-10-19T03:28:06.888" v="1805" actId="478"/>
          <ac:picMkLst>
            <pc:docMk/>
            <pc:sldMk cId="622017436" sldId="275"/>
            <ac:picMk id="5" creationId="{03D2910C-87EE-43F3-F58A-2E4A001DFB79}"/>
          </ac:picMkLst>
        </pc:picChg>
        <pc:picChg chg="del">
          <ac:chgData name="sequoiaandrade@gmail.com" userId="0df6f9c7e91e2f1d" providerId="LiveId" clId="{A5C555D1-2B9A-442C-AC95-B2B639747B6D}" dt="2022-10-19T03:28:08.395" v="1806" actId="478"/>
          <ac:picMkLst>
            <pc:docMk/>
            <pc:sldMk cId="622017436" sldId="275"/>
            <ac:picMk id="7" creationId="{E753E78A-167E-1D38-A9B1-894B726E4D2A}"/>
          </ac:picMkLst>
        </pc:picChg>
      </pc:sldChg>
      <pc:sldChg chg="addSp delSp modSp add mod">
        <pc:chgData name="sequoiaandrade@gmail.com" userId="0df6f9c7e91e2f1d" providerId="LiveId" clId="{A5C555D1-2B9A-442C-AC95-B2B639747B6D}" dt="2022-10-20T23:26:05.877" v="8087" actId="20577"/>
        <pc:sldMkLst>
          <pc:docMk/>
          <pc:sldMk cId="232197688" sldId="276"/>
        </pc:sldMkLst>
        <pc:spChg chg="mod">
          <ac:chgData name="sequoiaandrade@gmail.com" userId="0df6f9c7e91e2f1d" providerId="LiveId" clId="{A5C555D1-2B9A-442C-AC95-B2B639747B6D}" dt="2022-10-20T05:26:43.664" v="6381"/>
          <ac:spMkLst>
            <pc:docMk/>
            <pc:sldMk cId="232197688" sldId="276"/>
            <ac:spMk id="2" creationId="{F543C20F-BEC1-B583-1922-253A383B64F3}"/>
          </ac:spMkLst>
        </pc:spChg>
        <pc:spChg chg="mod">
          <ac:chgData name="sequoiaandrade@gmail.com" userId="0df6f9c7e91e2f1d" providerId="LiveId" clId="{A5C555D1-2B9A-442C-AC95-B2B639747B6D}" dt="2022-10-20T23:26:05.877" v="8087" actId="20577"/>
          <ac:spMkLst>
            <pc:docMk/>
            <pc:sldMk cId="232197688" sldId="276"/>
            <ac:spMk id="5" creationId="{FDC010D9-27F0-E25F-8335-F48A1EA313BE}"/>
          </ac:spMkLst>
        </pc:spChg>
        <pc:spChg chg="add del mod">
          <ac:chgData name="sequoiaandrade@gmail.com" userId="0df6f9c7e91e2f1d" providerId="LiveId" clId="{A5C555D1-2B9A-442C-AC95-B2B639747B6D}" dt="2022-10-19T03:52:43.829" v="3014"/>
          <ac:spMkLst>
            <pc:docMk/>
            <pc:sldMk cId="232197688" sldId="276"/>
            <ac:spMk id="9" creationId="{453E6457-9641-E321-71DC-03987950A8FF}"/>
          </ac:spMkLst>
        </pc:spChg>
        <pc:picChg chg="add del mod">
          <ac:chgData name="sequoiaandrade@gmail.com" userId="0df6f9c7e91e2f1d" providerId="LiveId" clId="{A5C555D1-2B9A-442C-AC95-B2B639747B6D}" dt="2022-10-19T03:52:45.531" v="3015" actId="478"/>
          <ac:picMkLst>
            <pc:docMk/>
            <pc:sldMk cId="232197688" sldId="276"/>
            <ac:picMk id="6" creationId="{509DDD18-1E30-68A5-1684-3615D64F4521}"/>
          </ac:picMkLst>
        </pc:picChg>
        <pc:picChg chg="del mod">
          <ac:chgData name="sequoiaandrade@gmail.com" userId="0df6f9c7e91e2f1d" providerId="LiveId" clId="{A5C555D1-2B9A-442C-AC95-B2B639747B6D}" dt="2022-10-19T03:52:03.920" v="3004" actId="21"/>
          <ac:picMkLst>
            <pc:docMk/>
            <pc:sldMk cId="232197688" sldId="276"/>
            <ac:picMk id="8" creationId="{AD3A3DD2-DA0E-5609-B7D4-C82C1C4D4148}"/>
          </ac:picMkLst>
        </pc:picChg>
        <pc:picChg chg="add mod">
          <ac:chgData name="sequoiaandrade@gmail.com" userId="0df6f9c7e91e2f1d" providerId="LiveId" clId="{A5C555D1-2B9A-442C-AC95-B2B639747B6D}" dt="2022-10-19T03:52:43.829" v="3014"/>
          <ac:picMkLst>
            <pc:docMk/>
            <pc:sldMk cId="232197688" sldId="276"/>
            <ac:picMk id="10" creationId="{2F4D5C56-0DF1-3312-37CE-5AC0BB6CF74E}"/>
          </ac:picMkLst>
        </pc:picChg>
      </pc:sldChg>
      <pc:sldChg chg="addSp delSp modSp new mod">
        <pc:chgData name="sequoiaandrade@gmail.com" userId="0df6f9c7e91e2f1d" providerId="LiveId" clId="{A5C555D1-2B9A-442C-AC95-B2B639747B6D}" dt="2022-10-20T05:59:47.555" v="7156" actId="1076"/>
        <pc:sldMkLst>
          <pc:docMk/>
          <pc:sldMk cId="1084509366" sldId="277"/>
        </pc:sldMkLst>
        <pc:spChg chg="mod">
          <ac:chgData name="sequoiaandrade@gmail.com" userId="0df6f9c7e91e2f1d" providerId="LiveId" clId="{A5C555D1-2B9A-442C-AC95-B2B639747B6D}" dt="2022-10-20T05:36:46.128" v="6490" actId="20577"/>
          <ac:spMkLst>
            <pc:docMk/>
            <pc:sldMk cId="1084509366" sldId="277"/>
            <ac:spMk id="2" creationId="{CCDD9876-E2D0-CE0F-75BC-6488601025F2}"/>
          </ac:spMkLst>
        </pc:spChg>
        <pc:spChg chg="del">
          <ac:chgData name="sequoiaandrade@gmail.com" userId="0df6f9c7e91e2f1d" providerId="LiveId" clId="{A5C555D1-2B9A-442C-AC95-B2B639747B6D}" dt="2022-10-19T04:49:22.086" v="4190" actId="22"/>
          <ac:spMkLst>
            <pc:docMk/>
            <pc:sldMk cId="1084509366" sldId="277"/>
            <ac:spMk id="3" creationId="{D02E47CF-8244-3EC0-7AF7-AC388D34644E}"/>
          </ac:spMkLst>
        </pc:spChg>
        <pc:spChg chg="add del mod">
          <ac:chgData name="sequoiaandrade@gmail.com" userId="0df6f9c7e91e2f1d" providerId="LiveId" clId="{A5C555D1-2B9A-442C-AC95-B2B639747B6D}" dt="2022-10-20T05:58:33.191" v="7148" actId="22"/>
          <ac:spMkLst>
            <pc:docMk/>
            <pc:sldMk cId="1084509366" sldId="277"/>
            <ac:spMk id="8" creationId="{B8FB16D3-7BB1-4A62-5B23-A1D248B41942}"/>
          </ac:spMkLst>
        </pc:spChg>
        <pc:spChg chg="add del mod">
          <ac:chgData name="sequoiaandrade@gmail.com" userId="0df6f9c7e91e2f1d" providerId="LiveId" clId="{A5C555D1-2B9A-442C-AC95-B2B639747B6D}" dt="2022-10-20T05:59:06.159" v="7152" actId="22"/>
          <ac:spMkLst>
            <pc:docMk/>
            <pc:sldMk cId="1084509366" sldId="277"/>
            <ac:spMk id="14" creationId="{56B65260-43E5-8971-68D1-93A989EB95A3}"/>
          </ac:spMkLst>
        </pc:spChg>
        <pc:picChg chg="add del mod">
          <ac:chgData name="sequoiaandrade@gmail.com" userId="0df6f9c7e91e2f1d" providerId="LiveId" clId="{A5C555D1-2B9A-442C-AC95-B2B639747B6D}" dt="2022-10-20T05:58:31.365" v="7147" actId="478"/>
          <ac:picMkLst>
            <pc:docMk/>
            <pc:sldMk cId="1084509366" sldId="277"/>
            <ac:picMk id="5" creationId="{13007A3C-6F31-DEB1-2872-1B6088D82A64}"/>
          </ac:picMkLst>
        </pc:picChg>
        <pc:picChg chg="add del mod ord">
          <ac:chgData name="sequoiaandrade@gmail.com" userId="0df6f9c7e91e2f1d" providerId="LiveId" clId="{A5C555D1-2B9A-442C-AC95-B2B639747B6D}" dt="2022-10-20T05:35:24.651" v="6447" actId="478"/>
          <ac:picMkLst>
            <pc:docMk/>
            <pc:sldMk cId="1084509366" sldId="277"/>
            <ac:picMk id="6" creationId="{8E318E38-3A30-D12B-83EF-978E82FD99D3}"/>
          </ac:picMkLst>
        </pc:picChg>
        <pc:picChg chg="add del mod">
          <ac:chgData name="sequoiaandrade@gmail.com" userId="0df6f9c7e91e2f1d" providerId="LiveId" clId="{A5C555D1-2B9A-442C-AC95-B2B639747B6D}" dt="2022-10-20T05:35:50.114" v="6452" actId="21"/>
          <ac:picMkLst>
            <pc:docMk/>
            <pc:sldMk cId="1084509366" sldId="277"/>
            <ac:picMk id="10" creationId="{C99689EE-79E6-A78F-2CD8-C286CF01122C}"/>
          </ac:picMkLst>
        </pc:picChg>
        <pc:picChg chg="add del mod ord">
          <ac:chgData name="sequoiaandrade@gmail.com" userId="0df6f9c7e91e2f1d" providerId="LiveId" clId="{A5C555D1-2B9A-442C-AC95-B2B639747B6D}" dt="2022-10-20T05:59:04.824" v="7151" actId="478"/>
          <ac:picMkLst>
            <pc:docMk/>
            <pc:sldMk cId="1084509366" sldId="277"/>
            <ac:picMk id="12" creationId="{B2DEF081-5068-9F3D-1B38-68A3CB623A69}"/>
          </ac:picMkLst>
        </pc:picChg>
        <pc:picChg chg="add mod ord">
          <ac:chgData name="sequoiaandrade@gmail.com" userId="0df6f9c7e91e2f1d" providerId="LiveId" clId="{A5C555D1-2B9A-442C-AC95-B2B639747B6D}" dt="2022-10-20T05:59:22.338" v="7154" actId="1076"/>
          <ac:picMkLst>
            <pc:docMk/>
            <pc:sldMk cId="1084509366" sldId="277"/>
            <ac:picMk id="16" creationId="{F5106192-3F95-573E-6399-A512222D75BA}"/>
          </ac:picMkLst>
        </pc:picChg>
        <pc:picChg chg="add mod">
          <ac:chgData name="sequoiaandrade@gmail.com" userId="0df6f9c7e91e2f1d" providerId="LiveId" clId="{A5C555D1-2B9A-442C-AC95-B2B639747B6D}" dt="2022-10-20T05:59:47.555" v="7156" actId="1076"/>
          <ac:picMkLst>
            <pc:docMk/>
            <pc:sldMk cId="1084509366" sldId="277"/>
            <ac:picMk id="18" creationId="{9A6A9ACF-AB1F-BBBC-21F9-11783C39BAD3}"/>
          </ac:picMkLst>
        </pc:picChg>
      </pc:sldChg>
      <pc:sldChg chg="addSp delSp modSp new del mod">
        <pc:chgData name="sequoiaandrade@gmail.com" userId="0df6f9c7e91e2f1d" providerId="LiveId" clId="{A5C555D1-2B9A-442C-AC95-B2B639747B6D}" dt="2022-10-19T04:12:54.294" v="3419" actId="47"/>
        <pc:sldMkLst>
          <pc:docMk/>
          <pc:sldMk cId="3191814065" sldId="277"/>
        </pc:sldMkLst>
        <pc:spChg chg="mod">
          <ac:chgData name="sequoiaandrade@gmail.com" userId="0df6f9c7e91e2f1d" providerId="LiveId" clId="{A5C555D1-2B9A-442C-AC95-B2B639747B6D}" dt="2022-10-19T04:11:57.643" v="3409"/>
          <ac:spMkLst>
            <pc:docMk/>
            <pc:sldMk cId="3191814065" sldId="277"/>
            <ac:spMk id="2" creationId="{9283B5FC-C856-42D1-2472-90084D70CC45}"/>
          </ac:spMkLst>
        </pc:spChg>
        <pc:spChg chg="del">
          <ac:chgData name="sequoiaandrade@gmail.com" userId="0df6f9c7e91e2f1d" providerId="LiveId" clId="{A5C555D1-2B9A-442C-AC95-B2B639747B6D}" dt="2022-10-19T04:12:21.192" v="3410" actId="22"/>
          <ac:spMkLst>
            <pc:docMk/>
            <pc:sldMk cId="3191814065" sldId="277"/>
            <ac:spMk id="3" creationId="{E2838F47-DCBA-5AB4-4748-BF1DB95DDF6A}"/>
          </ac:spMkLst>
        </pc:spChg>
        <pc:picChg chg="add mod ord">
          <ac:chgData name="sequoiaandrade@gmail.com" userId="0df6f9c7e91e2f1d" providerId="LiveId" clId="{A5C555D1-2B9A-442C-AC95-B2B639747B6D}" dt="2022-10-19T04:12:27.437" v="3412" actId="14100"/>
          <ac:picMkLst>
            <pc:docMk/>
            <pc:sldMk cId="3191814065" sldId="277"/>
            <ac:picMk id="6" creationId="{E3D9578E-234A-307B-0DB3-C2627AE8AD4D}"/>
          </ac:picMkLst>
        </pc:picChg>
      </pc:sldChg>
      <pc:sldChg chg="addSp delSp modSp new mod">
        <pc:chgData name="sequoiaandrade@gmail.com" userId="0df6f9c7e91e2f1d" providerId="LiveId" clId="{A5C555D1-2B9A-442C-AC95-B2B639747B6D}" dt="2022-10-20T05:24:46.308" v="6380" actId="1076"/>
        <pc:sldMkLst>
          <pc:docMk/>
          <pc:sldMk cId="1892056842" sldId="278"/>
        </pc:sldMkLst>
        <pc:spChg chg="mod">
          <ac:chgData name="sequoiaandrade@gmail.com" userId="0df6f9c7e91e2f1d" providerId="LiveId" clId="{A5C555D1-2B9A-442C-AC95-B2B639747B6D}" dt="2022-10-20T05:22:57.402" v="6358" actId="20577"/>
          <ac:spMkLst>
            <pc:docMk/>
            <pc:sldMk cId="1892056842" sldId="278"/>
            <ac:spMk id="2" creationId="{F51BF7AF-0698-FF96-2205-EC3A72E6DFDB}"/>
          </ac:spMkLst>
        </pc:spChg>
        <pc:spChg chg="del">
          <ac:chgData name="sequoiaandrade@gmail.com" userId="0df6f9c7e91e2f1d" providerId="LiveId" clId="{A5C555D1-2B9A-442C-AC95-B2B639747B6D}" dt="2022-10-20T05:23:35.574" v="6359" actId="22"/>
          <ac:spMkLst>
            <pc:docMk/>
            <pc:sldMk cId="1892056842" sldId="278"/>
            <ac:spMk id="3" creationId="{549D805C-D8C1-1F5E-D71B-BCD34CC46D4C}"/>
          </ac:spMkLst>
        </pc:spChg>
        <pc:spChg chg="add mod">
          <ac:chgData name="sequoiaandrade@gmail.com" userId="0df6f9c7e91e2f1d" providerId="LiveId" clId="{A5C555D1-2B9A-442C-AC95-B2B639747B6D}" dt="2022-10-20T05:23:59.992" v="6363" actId="208"/>
          <ac:spMkLst>
            <pc:docMk/>
            <pc:sldMk cId="1892056842" sldId="278"/>
            <ac:spMk id="7" creationId="{846374DF-5970-4A7E-391C-A0211FCF99FF}"/>
          </ac:spMkLst>
        </pc:spChg>
        <pc:spChg chg="add mod">
          <ac:chgData name="sequoiaandrade@gmail.com" userId="0df6f9c7e91e2f1d" providerId="LiveId" clId="{A5C555D1-2B9A-442C-AC95-B2B639747B6D}" dt="2022-10-20T05:24:20.219" v="6370" actId="14100"/>
          <ac:spMkLst>
            <pc:docMk/>
            <pc:sldMk cId="1892056842" sldId="278"/>
            <ac:spMk id="8" creationId="{35A63EEC-F6C7-CF39-2835-A97B03AC5FBA}"/>
          </ac:spMkLst>
        </pc:spChg>
        <pc:spChg chg="add del mod">
          <ac:chgData name="sequoiaandrade@gmail.com" userId="0df6f9c7e91e2f1d" providerId="LiveId" clId="{A5C555D1-2B9A-442C-AC95-B2B639747B6D}" dt="2022-10-20T05:24:30.664" v="6374"/>
          <ac:spMkLst>
            <pc:docMk/>
            <pc:sldMk cId="1892056842" sldId="278"/>
            <ac:spMk id="9" creationId="{D7C031A1-F363-6EEC-2077-7001D2E108B6}"/>
          </ac:spMkLst>
        </pc:spChg>
        <pc:spChg chg="add mod">
          <ac:chgData name="sequoiaandrade@gmail.com" userId="0df6f9c7e91e2f1d" providerId="LiveId" clId="{A5C555D1-2B9A-442C-AC95-B2B639747B6D}" dt="2022-10-20T05:24:37.778" v="6376" actId="1076"/>
          <ac:spMkLst>
            <pc:docMk/>
            <pc:sldMk cId="1892056842" sldId="278"/>
            <ac:spMk id="10" creationId="{6696D5D5-8922-C5DF-760C-559658E57A5D}"/>
          </ac:spMkLst>
        </pc:spChg>
        <pc:spChg chg="add mod">
          <ac:chgData name="sequoiaandrade@gmail.com" userId="0df6f9c7e91e2f1d" providerId="LiveId" clId="{A5C555D1-2B9A-442C-AC95-B2B639747B6D}" dt="2022-10-20T05:24:46.308" v="6380" actId="1076"/>
          <ac:spMkLst>
            <pc:docMk/>
            <pc:sldMk cId="1892056842" sldId="278"/>
            <ac:spMk id="11" creationId="{66E52BDA-5798-F015-3A8A-FB75731349B6}"/>
          </ac:spMkLst>
        </pc:spChg>
        <pc:picChg chg="add mod ord">
          <ac:chgData name="sequoiaandrade@gmail.com" userId="0df6f9c7e91e2f1d" providerId="LiveId" clId="{A5C555D1-2B9A-442C-AC95-B2B639747B6D}" dt="2022-10-20T05:24:41.539" v="6379" actId="1076"/>
          <ac:picMkLst>
            <pc:docMk/>
            <pc:sldMk cId="1892056842" sldId="278"/>
            <ac:picMk id="6" creationId="{CE0E0A8E-FE0A-0650-01AC-C03EA72255D7}"/>
          </ac:picMkLst>
        </pc:picChg>
      </pc:sldChg>
      <pc:sldChg chg="addSp delSp modSp new mod modClrScheme chgLayout">
        <pc:chgData name="sequoiaandrade@gmail.com" userId="0df6f9c7e91e2f1d" providerId="LiveId" clId="{A5C555D1-2B9A-442C-AC95-B2B639747B6D}" dt="2022-10-20T06:06:19.905" v="7570" actId="22"/>
        <pc:sldMkLst>
          <pc:docMk/>
          <pc:sldMk cId="311796545" sldId="279"/>
        </pc:sldMkLst>
        <pc:spChg chg="mod ord">
          <ac:chgData name="sequoiaandrade@gmail.com" userId="0df6f9c7e91e2f1d" providerId="LiveId" clId="{A5C555D1-2B9A-442C-AC95-B2B639747B6D}" dt="2022-10-20T06:05:44.095" v="7553" actId="700"/>
          <ac:spMkLst>
            <pc:docMk/>
            <pc:sldMk cId="311796545" sldId="279"/>
            <ac:spMk id="2" creationId="{D922CCBE-8228-6FD7-8231-07EF74DE06BE}"/>
          </ac:spMkLst>
        </pc:spChg>
        <pc:spChg chg="mod ord">
          <ac:chgData name="sequoiaandrade@gmail.com" userId="0df6f9c7e91e2f1d" providerId="LiveId" clId="{A5C555D1-2B9A-442C-AC95-B2B639747B6D}" dt="2022-10-20T06:06:04.399" v="7569" actId="20577"/>
          <ac:spMkLst>
            <pc:docMk/>
            <pc:sldMk cId="311796545" sldId="279"/>
            <ac:spMk id="3" creationId="{761A226B-B201-7ED3-33F0-DAA0EB3EF046}"/>
          </ac:spMkLst>
        </pc:spChg>
        <pc:spChg chg="mod ord">
          <ac:chgData name="sequoiaandrade@gmail.com" userId="0df6f9c7e91e2f1d" providerId="LiveId" clId="{A5C555D1-2B9A-442C-AC95-B2B639747B6D}" dt="2022-10-20T06:05:44.095" v="7553" actId="700"/>
          <ac:spMkLst>
            <pc:docMk/>
            <pc:sldMk cId="311796545" sldId="279"/>
            <ac:spMk id="4" creationId="{2BF296CD-5945-76B9-21DD-5779D5948BEC}"/>
          </ac:spMkLst>
        </pc:spChg>
        <pc:spChg chg="add del mod ord">
          <ac:chgData name="sequoiaandrade@gmail.com" userId="0df6f9c7e91e2f1d" providerId="LiveId" clId="{A5C555D1-2B9A-442C-AC95-B2B639747B6D}" dt="2022-10-20T06:06:19.905" v="7570" actId="22"/>
          <ac:spMkLst>
            <pc:docMk/>
            <pc:sldMk cId="311796545" sldId="279"/>
            <ac:spMk id="5" creationId="{E791A6F4-8A67-B530-8401-5BFC7AA77B1C}"/>
          </ac:spMkLst>
        </pc:spChg>
        <pc:picChg chg="add mod ord">
          <ac:chgData name="sequoiaandrade@gmail.com" userId="0df6f9c7e91e2f1d" providerId="LiveId" clId="{A5C555D1-2B9A-442C-AC95-B2B639747B6D}" dt="2022-10-20T06:06:19.905" v="7570" actId="22"/>
          <ac:picMkLst>
            <pc:docMk/>
            <pc:sldMk cId="311796545" sldId="279"/>
            <ac:picMk id="7" creationId="{8EBB27EB-3E6C-96D8-84B6-83813582CFBD}"/>
          </ac:picMkLst>
        </pc:picChg>
      </pc:sldChg>
      <pc:sldChg chg="addSp delSp modSp add mod">
        <pc:chgData name="sequoiaandrade@gmail.com" userId="0df6f9c7e91e2f1d" providerId="LiveId" clId="{A5C555D1-2B9A-442C-AC95-B2B639747B6D}" dt="2022-10-20T05:36:02.290" v="6455" actId="14826"/>
        <pc:sldMkLst>
          <pc:docMk/>
          <pc:sldMk cId="455332389" sldId="280"/>
        </pc:sldMkLst>
        <pc:picChg chg="add del mod">
          <ac:chgData name="sequoiaandrade@gmail.com" userId="0df6f9c7e91e2f1d" providerId="LiveId" clId="{A5C555D1-2B9A-442C-AC95-B2B639747B6D}" dt="2022-10-20T05:35:57.438" v="6454"/>
          <ac:picMkLst>
            <pc:docMk/>
            <pc:sldMk cId="455332389" sldId="280"/>
            <ac:picMk id="3" creationId="{226E447E-06AB-A45A-9F6C-B2C4179903C9}"/>
          </ac:picMkLst>
        </pc:picChg>
        <pc:picChg chg="mod">
          <ac:chgData name="sequoiaandrade@gmail.com" userId="0df6f9c7e91e2f1d" providerId="LiveId" clId="{A5C555D1-2B9A-442C-AC95-B2B639747B6D}" dt="2022-10-20T05:36:02.290" v="6455" actId="14826"/>
          <ac:picMkLst>
            <pc:docMk/>
            <pc:sldMk cId="455332389" sldId="280"/>
            <ac:picMk id="5" creationId="{A5CD6E18-27ED-2D8C-4B6B-F869173D0A2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D0CD2EED-3AEB-4EA4-A8FF-399F35F1DCD6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6F0B76C0-435A-4A65-B4C1-2EAC7E424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984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DC component is removed </a:t>
            </a:r>
            <a:r>
              <a:rPr lang="en-US" dirty="0" err="1"/>
              <a:t>bc</a:t>
            </a:r>
            <a:r>
              <a:rPr lang="en-US" dirty="0"/>
              <a:t> Hilbert transform does not impact it</a:t>
            </a:r>
          </a:p>
          <a:p>
            <a:r>
              <a:rPr lang="en-US" dirty="0"/>
              <a:t>Issue with units – normalize local energy by the amplitudes to get rid of units</a:t>
            </a:r>
          </a:p>
          <a:p>
            <a:r>
              <a:rPr lang="en-US" dirty="0"/>
              <a:t>Issue with local energy this way – need to look at windows/regions</a:t>
            </a:r>
          </a:p>
          <a:p>
            <a:r>
              <a:rPr lang="en-US" dirty="0"/>
              <a:t>Issue with spread of the frequency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B76C0-435A-4A65-B4C1-2EAC7E424A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DC component is removed </a:t>
            </a:r>
            <a:r>
              <a:rPr lang="en-US" dirty="0" err="1"/>
              <a:t>bc</a:t>
            </a:r>
            <a:r>
              <a:rPr lang="en-US" dirty="0"/>
              <a:t> Hilbert transform does not impact it</a:t>
            </a:r>
          </a:p>
          <a:p>
            <a:r>
              <a:rPr lang="en-US" dirty="0"/>
              <a:t>Issue with units – normalize local energy by the amplitudes to get rid of units</a:t>
            </a:r>
          </a:p>
          <a:p>
            <a:r>
              <a:rPr lang="en-US" dirty="0"/>
              <a:t>Issue with local energy this way – need to look at windows/regions</a:t>
            </a:r>
          </a:p>
          <a:p>
            <a:r>
              <a:rPr lang="en-US" dirty="0"/>
              <a:t>Issue with spread of the frequency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B76C0-435A-4A65-B4C1-2EAC7E424A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5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0DF1F62-27AA-49AB-A959-5076D89E8F63}" type="datetime1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6FD383D-4DCA-457D-8EF6-553CB1E7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28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2818-3C8D-419C-B6BC-5D2702A2BA28}" type="datetime1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383D-4DCA-457D-8EF6-553CB1E7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80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F3B1A19-FA66-41C8-81A1-61FF2240BBED}" type="datetime1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6FD383D-4DCA-457D-8EF6-553CB1E7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5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ECB70-0D51-43A2-8F4F-41733EA703D5}" type="datetime1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6FD383D-4DCA-457D-8EF6-553CB1E7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0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CC70683-1D45-476D-9979-D993A366E693}" type="datetime1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6FD383D-4DCA-457D-8EF6-553CB1E7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5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D28F9-B8BB-4B33-88D1-C2B6EDA0C882}" type="datetime1">
              <a:rPr lang="en-US" smtClean="0"/>
              <a:t>11/5/2022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383D-4DCA-457D-8EF6-553CB1E7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48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5820D-EA37-4741-A04D-9D1C4D4753E4}" type="datetime1">
              <a:rPr lang="en-US" smtClean="0"/>
              <a:t>11/5/2022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383D-4DCA-457D-8EF6-553CB1E7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10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C51F-994E-4363-9335-63CFF87B11D4}" type="datetime1">
              <a:rPr lang="en-US" smtClean="0"/>
              <a:t>11/5/2022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383D-4DCA-457D-8EF6-553CB1E7A2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225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CD1CF-8D4F-4FAD-AA52-94C9A267C3B5}" type="datetime1">
              <a:rPr lang="en-US" smtClean="0"/>
              <a:t>11/5/2022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383D-4DCA-457D-8EF6-553CB1E7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72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58B886F-BADB-4F92-BE4E-70AAE2CBA242}" type="datetime1">
              <a:rPr lang="en-US" smtClean="0"/>
              <a:t>11/5/2022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6FD383D-4DCA-457D-8EF6-553CB1E7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2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5C7A0-7B85-4DA9-99A8-E543B6D6451D}" type="datetime1">
              <a:rPr lang="en-US" smtClean="0"/>
              <a:t>11/5/2022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383D-4DCA-457D-8EF6-553CB1E7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35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8A167BA-F9E3-41BF-AF51-0B5908451E9A}" type="datetime1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6FD383D-4DCA-457D-8EF6-553CB1E7A2B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9014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mathworld.wolfram.com/FourierSeries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6D4F7-3663-6528-467D-63622AB52B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features from Phase Congruency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4442A-9B06-C7FC-9245-01C3D25B6A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Sequoia </a:t>
            </a:r>
            <a:r>
              <a:rPr lang="en-US" dirty="0" err="1"/>
              <a:t>andrade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C20AF22-D85A-75B3-3A44-91B5DAECDBC2}"/>
              </a:ext>
            </a:extLst>
          </p:cNvPr>
          <p:cNvSpPr txBox="1">
            <a:spLocks/>
          </p:cNvSpPr>
          <p:nvPr/>
        </p:nvSpPr>
        <p:spPr>
          <a:xfrm>
            <a:off x="599227" y="3181914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Paper by Peter </a:t>
            </a:r>
            <a:r>
              <a:rPr lang="en-US" dirty="0" err="1">
                <a:solidFill>
                  <a:schemeClr val="bg1"/>
                </a:solidFill>
              </a:rPr>
              <a:t>Kovesi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092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BE134-F510-042C-DD84-3DE0EEC87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phase congruency via wavelets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FD4D46-8189-FAB3-71C4-4C2DF442400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Recall: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𝑃𝐶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First, identify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while retaining as much of the signal as possible</a:t>
                </a:r>
              </a:p>
              <a:p>
                <a:r>
                  <a:rPr lang="en-US" dirty="0"/>
                  <a:t>Second, construct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Third, calculate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  <m:sup/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sup>
                                          </m:sSubSup>
                                        </m:e>
                                        <m:sup/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  <m:sup/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sup>
                                          </m:sSubSup>
                                        </m:e>
                                        <m:sup/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FD4D46-8189-FAB3-71C4-4C2DF44240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t="-1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9E627-5252-B0A0-620A-B1D5E3452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383D-4DCA-457D-8EF6-553CB1E7A2BB}" type="slidenum">
              <a:rPr lang="en-US" smtClean="0"/>
              <a:t>10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8E2ADFF-23F3-BBE9-38E4-B030304E8A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38759" y="2031626"/>
            <a:ext cx="1343207" cy="452833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20CB73-E783-DC91-D0CB-7C0510C52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966" y="2031626"/>
            <a:ext cx="1343207" cy="454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32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BD037-72B7-9083-B738-D5BFAF0BD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Noise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8BF110-EF75-1AE8-C621-8D7195F4F0E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81192" y="2228003"/>
                <a:ext cx="6554125" cy="3633047"/>
              </a:xfrm>
            </p:spPr>
            <p:txBody>
              <a:bodyPr vert="horz" lIns="91440" tIns="45720" rIns="91440" bIns="45720" rtlCol="0" anchor="ctr">
                <a:normAutofit fontScale="92500" lnSpcReduction="10000"/>
              </a:bodyPr>
              <a:lstStyle/>
              <a:p>
                <a:r>
                  <a:rPr lang="en-US" dirty="0"/>
                  <a:t>Phase congruency is sensitive to noise</a:t>
                </a:r>
              </a:p>
              <a:p>
                <a:r>
                  <a:rPr lang="en-US" dirty="0"/>
                  <a:t>Noise is constant through out, even at edge locations</a:t>
                </a:r>
              </a:p>
              <a:p>
                <a:r>
                  <a:rPr lang="en-US" dirty="0"/>
                  <a:t>Total noise is estimated using a “noise circle” constructed by estimating the mean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) and standard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To estimate the mean noise, the response of the smallest scale wavelet is used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&lt;3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b="0" dirty="0"/>
                  <a:t>Then phase congruency becomes: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</a:rPr>
                        <m:t>𝑃𝐶</m:t>
                      </m:r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8BF110-EF75-1AE8-C621-8D7195F4F0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81192" y="2228003"/>
                <a:ext cx="6554125" cy="3633047"/>
              </a:xfrm>
              <a:blipFill>
                <a:blip r:embed="rId2"/>
                <a:stretch>
                  <a:fillRect l="-279" t="-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BF482E-93D9-9497-72FF-A1F9E0B9BD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7427481" y="2278494"/>
            <a:ext cx="3383575" cy="19294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F897E-C7F8-B698-D7CB-CE10FE91E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6FD383D-4DCA-457D-8EF6-553CB1E7A2BB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91F917-0E2A-86F8-6318-E7119BC8D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096" y="4581628"/>
            <a:ext cx="3455960" cy="18761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05402A-7D2A-9D49-2381-A18771B30AE5}"/>
              </a:ext>
            </a:extLst>
          </p:cNvPr>
          <p:cNvSpPr txBox="1"/>
          <p:nvPr/>
        </p:nvSpPr>
        <p:spPr>
          <a:xfrm>
            <a:off x="7427481" y="2011480"/>
            <a:ext cx="2750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Without noise estimates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940E8E-D736-BF7B-0B6B-BCDABAEE7780}"/>
              </a:ext>
            </a:extLst>
          </p:cNvPr>
          <p:cNvSpPr txBox="1"/>
          <p:nvPr/>
        </p:nvSpPr>
        <p:spPr>
          <a:xfrm>
            <a:off x="7355096" y="4321037"/>
            <a:ext cx="60972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With noise estimates</a:t>
            </a:r>
          </a:p>
        </p:txBody>
      </p:sp>
    </p:spTree>
    <p:extLst>
      <p:ext uri="{BB962C8B-B14F-4D97-AF65-F5344CB8AC3E}">
        <p14:creationId xmlns:p14="http://schemas.microsoft.com/office/powerpoint/2010/main" val="4010305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C2156-1D40-307A-6ACE-1EC4FF45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frequency spread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4460F15-D5FF-E77D-99F9-4319B1778C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80496"/>
                <a:ext cx="11029615" cy="391737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Phase congruency is significant only when it occurs across a wide range of frequencies</a:t>
                </a:r>
              </a:p>
              <a:p>
                <a:pPr lvl="1"/>
                <a:r>
                  <a:rPr lang="en-US" dirty="0"/>
                  <a:t>e.g. Gaussian smoothed images have a smaller range of frequencies; a sine wave has only one frequency</a:t>
                </a:r>
              </a:p>
              <a:p>
                <a:r>
                  <a:rPr lang="en-US" dirty="0"/>
                  <a:t>Need to weight phase congruency by the spread of the present frequencies</a:t>
                </a:r>
              </a:p>
              <a:p>
                <a:pPr algn="l"/>
                <a:r>
                  <a:rPr lang="en-US" dirty="0"/>
                  <a:t>First, calculate the spread: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u="none" strike="noStrike" baseline="0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u="none" strike="noStrike" baseline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u="none" strike="noStrike" baseline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u="none" strike="noStrike" baseline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u="none" strike="noStrike" baseline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18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ε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800" b="0" u="none" strike="noStrike" baseline="0" dirty="0"/>
              </a:p>
              <a:p>
                <a:r>
                  <a:rPr lang="en-US" dirty="0"/>
                  <a:t>Then, calculate the sigmoid weighting function with cutoff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and gain parameter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u="none" strike="noStrike" baseline="0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sz="18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u="none" strike="noStrike" baseline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800" b="0" i="1" u="none" strike="noStrike" baseline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u="none" strike="noStrike" baseline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u="none" strike="noStrike" baseline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sz="1800" b="0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u="none" strike="noStrike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b="0" u="none" strike="noStrike" baseline="0" dirty="0"/>
              </a:p>
              <a:p>
                <a:r>
                  <a:rPr lang="en-US" dirty="0"/>
                  <a:t>Apply to phase congruency:</a:t>
                </a:r>
              </a:p>
              <a:p>
                <a:pPr marL="324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𝑃𝐶</m:t>
                      </m:r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Sharpens the localization of edges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4460F15-D5FF-E77D-99F9-4319B1778C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80496"/>
                <a:ext cx="11029615" cy="3917374"/>
              </a:xfrm>
              <a:blipFill>
                <a:blip r:embed="rId2"/>
                <a:stretch>
                  <a:fillRect t="-2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02025-650D-B09A-EF6B-A4EC71419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383D-4DCA-457D-8EF6-553CB1E7A2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69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2CCBE-8228-6FD7-8231-07EF74DE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measure of phase congruency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1A226B-B201-7ED3-33F0-DAA0EB3EF04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Localization is still difficult on blurred features, even with frequency spread weighting</a:t>
                </a:r>
              </a:p>
              <a:p>
                <a:pPr lvl="1"/>
                <a:r>
                  <a:rPr lang="en-US" dirty="0"/>
                  <a:t>This is due to the measure of energy – large changes are needed to actually see a difference in phase congruency</a:t>
                </a:r>
              </a:p>
              <a:p>
                <a:pPr lvl="1"/>
                <a:r>
                  <a:rPr lang="en-US" dirty="0"/>
                  <a:t>Qualitatively, this means there are more false positives for edges</a:t>
                </a:r>
              </a:p>
              <a:p>
                <a:r>
                  <a:rPr lang="en-US" sz="1600" dirty="0"/>
                  <a:t>Instead, use a new measure of phase deviation</a:t>
                </a:r>
                <a:r>
                  <a:rPr lang="en-US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𝑃𝐶</m:t>
                      </m:r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 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 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1A226B-B201-7ED3-33F0-DAA0EB3EF0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BB27EB-3E6C-96D8-84B6-83813582CF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56424" y="2641590"/>
            <a:ext cx="3686202" cy="28051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296CD-5945-76B9-21DD-5779D5948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383D-4DCA-457D-8EF6-553CB1E7A2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6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2AE30-A8E2-0F7C-6E0D-B4A47EAD8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2-d filter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35838-70CD-A718-D3C2-DA28BBB756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1-D filters can be extended to 2-D by applying a spreading function in the direction perpendicular to the filter</a:t>
            </a:r>
          </a:p>
          <a:p>
            <a:r>
              <a:rPr lang="en-US" dirty="0"/>
              <a:t>A gaussian spreading function is preferred because it preserves information</a:t>
            </a:r>
          </a:p>
          <a:p>
            <a:pPr lvl="1"/>
            <a:r>
              <a:rPr lang="en-US" dirty="0"/>
              <a:t>For example, the rectangular spreading function makes some values negative in contrast to the gaussian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C3E4AB-A3ED-6508-7B92-9DC5E6C7C0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075" y="2240698"/>
            <a:ext cx="5422900" cy="360691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00D1F-B069-E45E-7C6F-1ADC149D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383D-4DCA-457D-8EF6-553CB1E7A2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49136-99E2-2710-506E-8EBE5915C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orientations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8E87ED-36CD-FE09-ABEE-D2513FC129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Problem: in 2-D there are many orientations of features</a:t>
            </a:r>
          </a:p>
          <a:p>
            <a:r>
              <a:rPr lang="en-US" dirty="0"/>
              <a:t>Solution:  Filters must tile the frequency plane uniformly to get all orientations</a:t>
            </a:r>
          </a:p>
          <a:p>
            <a:r>
              <a:rPr lang="en-US" dirty="0"/>
              <a:t>The length to width ratio controls the filter sensitivity</a:t>
            </a:r>
          </a:p>
          <a:p>
            <a:r>
              <a:rPr lang="en-US" dirty="0"/>
              <a:t>The ideal tiling is the rosette at the right, shown with different scale filters</a:t>
            </a:r>
          </a:p>
          <a:p>
            <a:pPr lvl="1"/>
            <a:r>
              <a:rPr lang="en-US" dirty="0"/>
              <a:t>Length to width ration of 1 and 30º separation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3936AC7-B1B0-5783-F7B2-73913824F9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34992" y="2432038"/>
            <a:ext cx="3729065" cy="322423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5639C-D194-CA95-BD0A-61D0CDD6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383D-4DCA-457D-8EF6-553CB1E7A2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6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DC7A2-24E0-F1A7-61D4-41006A9DE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over several orientations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249434-D383-EEBA-E320-E52124439D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Because features can be in any orientation, phase congruency must now now also sum over filter orientations</a:t>
                </a:r>
              </a:p>
              <a:p>
                <a:r>
                  <a:rPr lang="en-US" dirty="0"/>
                  <a:t>At each point, the energy is calculated in each orientation, for each scale, and summed, then normalized by the sum of the amplitudes at that point in all orientations and scales: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𝑃𝐶</m:t>
                      </m:r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𝑛𝑜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𝑛𝑜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 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𝑛𝑜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Weighting and noise is now calculated at each orientation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249434-D383-EEBA-E320-E52124439D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0C7B9-DC5F-8977-BFED-1B835EB23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383D-4DCA-457D-8EF6-553CB1E7A2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19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AEC8-C435-83B5-8EA1-329E10C6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via high pass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3D5F8-C589-5C99-4B72-E85F3A6DA5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Traditional approaches use low-pass or band-pass filtering which identify the high-level or broad features </a:t>
            </a:r>
          </a:p>
          <a:p>
            <a:pPr lvl="1"/>
            <a:r>
              <a:rPr lang="en-US" dirty="0"/>
              <a:t>The location and number of features in an image depends on the scale</a:t>
            </a:r>
          </a:p>
          <a:p>
            <a:r>
              <a:rPr lang="en-US" dirty="0"/>
              <a:t>Instead, phase congruency utilizes high-pass filtering to specify the scale (window size of the filter)</a:t>
            </a:r>
          </a:p>
          <a:p>
            <a:pPr lvl="1"/>
            <a:r>
              <a:rPr lang="en-US" dirty="0"/>
              <a:t>Small windows look at local features</a:t>
            </a:r>
          </a:p>
          <a:p>
            <a:pPr lvl="1"/>
            <a:r>
              <a:rPr lang="en-US" dirty="0"/>
              <a:t>Larger windows look at more global features</a:t>
            </a:r>
          </a:p>
          <a:p>
            <a:r>
              <a:rPr lang="en-US"/>
              <a:t>Improves localization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456E2-D453-FB3F-7EA5-68AD57846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383D-4DCA-457D-8EF6-553CB1E7A2BB}" type="slidenum">
              <a:rPr lang="en-US" smtClean="0"/>
              <a:t>17</a:t>
            </a:fld>
            <a:endParaRPr lang="en-US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5FA17245-E9A1-640E-1D4E-20B94397B1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556" t="76926" r="4402" b="-8141"/>
          <a:stretch/>
        </p:blipFill>
        <p:spPr>
          <a:xfrm>
            <a:off x="6700627" y="4272064"/>
            <a:ext cx="2286298" cy="2585936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28A77F4-6ECF-84B5-D9A2-7AFF60D3D6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69" b="74500"/>
          <a:stretch/>
        </p:blipFill>
        <p:spPr>
          <a:xfrm>
            <a:off x="6737389" y="2031626"/>
            <a:ext cx="2249536" cy="192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01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3C23-8D7D-D55C-7A49-8D3073D7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CD6E18-27ED-2D8C-4B6B-F869173D0A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53643" y="2227263"/>
            <a:ext cx="3877664" cy="363378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BC10AB-C785-CF16-C820-9CAB226B9C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lphaLcParenR"/>
            </a:pPr>
            <a:r>
              <a:rPr lang="en-US" dirty="0"/>
              <a:t>Raw image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/>
              <a:t>Raw phase congruency image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/>
              <a:t>Canny detector image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/>
              <a:t>Phase congruency image after non-maximal suppression and thresholding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70487-447F-04B6-F90B-65DA61BED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383D-4DCA-457D-8EF6-553CB1E7A2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1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3C23-8D7D-D55C-7A49-8D3073D7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CD6E18-27ED-2D8C-4B6B-F869173D0A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2569" y="2227263"/>
            <a:ext cx="3479812" cy="363378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BC10AB-C785-CF16-C820-9CAB226B9C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lphaLcParenR"/>
            </a:pPr>
            <a:r>
              <a:rPr lang="en-US" dirty="0"/>
              <a:t>Raw image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/>
              <a:t>Raw phase congruency image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/>
              <a:t>Canny detector image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/>
              <a:t>Phase congruency image after non-maximal suppression and thresholding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70487-447F-04B6-F90B-65DA61BED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383D-4DCA-457D-8EF6-553CB1E7A2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32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FFF76-B2E4-049E-CD3D-044E66FEC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9B29F-92B6-3D22-A32A-4371F0FFB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Edge detection</a:t>
            </a:r>
          </a:p>
          <a:p>
            <a:r>
              <a:rPr lang="en-US" dirty="0"/>
              <a:t>Review of Fourier Series</a:t>
            </a:r>
          </a:p>
          <a:p>
            <a:r>
              <a:rPr lang="en-US" dirty="0"/>
              <a:t>Local Energy and Phase Congruency</a:t>
            </a:r>
          </a:p>
          <a:p>
            <a:r>
              <a:rPr lang="en-US" dirty="0"/>
              <a:t>Calculating phase congruency via wavelets</a:t>
            </a:r>
          </a:p>
          <a:p>
            <a:r>
              <a:rPr lang="en-US" dirty="0"/>
              <a:t>Noise</a:t>
            </a:r>
          </a:p>
          <a:p>
            <a:r>
              <a:rPr lang="en-US" dirty="0"/>
              <a:t>The importance of frequency spread</a:t>
            </a:r>
          </a:p>
          <a:p>
            <a:r>
              <a:rPr lang="en-US" dirty="0"/>
              <a:t>Extension to 2-D</a:t>
            </a:r>
          </a:p>
          <a:p>
            <a:pPr lvl="1"/>
            <a:r>
              <a:rPr lang="en-US" dirty="0"/>
              <a:t>2-D filter design, Filter </a:t>
            </a:r>
            <a:r>
              <a:rPr lang="en-US"/>
              <a:t>orientations, Combining </a:t>
            </a:r>
            <a:r>
              <a:rPr lang="en-US" dirty="0"/>
              <a:t>Data</a:t>
            </a:r>
          </a:p>
          <a:p>
            <a:r>
              <a:rPr lang="en-US" dirty="0"/>
              <a:t>Scale via high-pass filtering</a:t>
            </a:r>
          </a:p>
          <a:p>
            <a:r>
              <a:rPr lang="en-US" dirty="0"/>
              <a:t>Experimental results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BB6AC6B-9226-11E6-2870-114F633C1F05}"/>
              </a:ext>
            </a:extLst>
          </p:cNvPr>
          <p:cNvSpPr/>
          <p:nvPr/>
        </p:nvSpPr>
        <p:spPr>
          <a:xfrm>
            <a:off x="5480858" y="2748742"/>
            <a:ext cx="243840" cy="262682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14058B-88F4-730B-01FF-40C044A79B9B}"/>
              </a:ext>
            </a:extLst>
          </p:cNvPr>
          <p:cNvSpPr txBox="1"/>
          <p:nvPr/>
        </p:nvSpPr>
        <p:spPr>
          <a:xfrm>
            <a:off x="5724698" y="3834981"/>
            <a:ext cx="150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Kovesi’s</a:t>
            </a:r>
            <a:r>
              <a:rPr lang="en-US" dirty="0"/>
              <a:t> Paper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274C9-B847-2DBD-33FB-3139A4F30169}"/>
              </a:ext>
            </a:extLst>
          </p:cNvPr>
          <p:cNvSpPr txBox="1"/>
          <p:nvPr/>
        </p:nvSpPr>
        <p:spPr>
          <a:xfrm>
            <a:off x="7076901" y="38349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[1, 2]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8E5CA1-3E9E-7EEC-1CA4-6407E813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383D-4DCA-457D-8EF6-553CB1E7A2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34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D9876-E2D0-CE0F-75BC-648860102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results:  applied to parasites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06BB3-74E4-BB62-1D11-9767B05C6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383D-4DCA-457D-8EF6-553CB1E7A2BB}" type="slidenum">
              <a:rPr lang="en-US" smtClean="0"/>
              <a:t>20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5106192-3F95-573E-6399-A512222D7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080" y="1860016"/>
            <a:ext cx="10382326" cy="2547956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6A9ACF-AB1F-BBBC-21F9-11783C39B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80" y="4218586"/>
            <a:ext cx="10406139" cy="253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09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44846-2E64-D1B6-C256-C41346719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2BB4D-4EE3-A431-7923-3795BFCD5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congruency is another method to detect edges in images, like gradient and Laplacian methods</a:t>
            </a:r>
          </a:p>
          <a:p>
            <a:r>
              <a:rPr lang="en-US" dirty="0"/>
              <a:t>Phase congruency relies on the local energy principle, which is in agreement with cognitive processing models</a:t>
            </a:r>
          </a:p>
          <a:p>
            <a:r>
              <a:rPr lang="en-US" dirty="0"/>
              <a:t>Measuring the spread of frequencies is vital for localization </a:t>
            </a:r>
          </a:p>
          <a:p>
            <a:r>
              <a:rPr lang="en-US" dirty="0"/>
              <a:t>Thresholding and noise smoothing improve phase congruency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86D2B-208E-FCB7-41CE-20A8BB25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383D-4DCA-457D-8EF6-553CB1E7A2B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64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7FC77-78FE-3FA1-1D64-7ABE87F9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49FA1-8799-CCE9-69F4-D5F3E4D2F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</a:t>
            </a:r>
            <a:r>
              <a:rPr lang="en-US" dirty="0">
                <a:solidFill>
                  <a:schemeClr val="accent1"/>
                </a:solidFill>
              </a:rPr>
              <a:t>1] </a:t>
            </a:r>
            <a:r>
              <a:rPr lang="en-US" b="0" i="0" dirty="0" err="1">
                <a:solidFill>
                  <a:schemeClr val="accent1"/>
                </a:solidFill>
                <a:effectLst/>
              </a:rPr>
              <a:t>Kovesi</a:t>
            </a:r>
            <a:r>
              <a:rPr lang="en-US" b="0" i="0" dirty="0">
                <a:solidFill>
                  <a:schemeClr val="accent1"/>
                </a:solidFill>
                <a:effectLst/>
              </a:rPr>
              <a:t>, P. (1999). Image features from phase congruency. </a:t>
            </a:r>
            <a:r>
              <a:rPr lang="en-US" b="0" i="1" dirty="0" err="1">
                <a:solidFill>
                  <a:schemeClr val="accent1"/>
                </a:solidFill>
                <a:effectLst/>
              </a:rPr>
              <a:t>Videre</a:t>
            </a:r>
            <a:r>
              <a:rPr lang="en-US" b="0" i="1" dirty="0">
                <a:solidFill>
                  <a:schemeClr val="accent1"/>
                </a:solidFill>
                <a:effectLst/>
              </a:rPr>
              <a:t>: Journal of computer vision research</a:t>
            </a:r>
            <a:r>
              <a:rPr lang="en-US" b="0" i="0" dirty="0">
                <a:solidFill>
                  <a:schemeClr val="accent1"/>
                </a:solidFill>
                <a:effectLst/>
              </a:rPr>
              <a:t>, </a:t>
            </a:r>
            <a:r>
              <a:rPr lang="en-US" b="0" i="1" dirty="0">
                <a:solidFill>
                  <a:schemeClr val="accent1"/>
                </a:solidFill>
                <a:effectLst/>
              </a:rPr>
              <a:t>1</a:t>
            </a:r>
            <a:r>
              <a:rPr lang="en-US" b="0" i="0" dirty="0">
                <a:solidFill>
                  <a:schemeClr val="accent1"/>
                </a:solidFill>
                <a:effectLst/>
              </a:rPr>
              <a:t>(3), 1-26.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[2] </a:t>
            </a:r>
            <a:r>
              <a:rPr lang="en-US" b="0" i="0" dirty="0" err="1">
                <a:solidFill>
                  <a:schemeClr val="accent1"/>
                </a:solidFill>
                <a:effectLst/>
              </a:rPr>
              <a:t>Kovesi</a:t>
            </a:r>
            <a:r>
              <a:rPr lang="en-US" b="0" i="0" dirty="0">
                <a:solidFill>
                  <a:schemeClr val="accent1"/>
                </a:solidFill>
                <a:effectLst/>
              </a:rPr>
              <a:t>, P. (1995). Image features from phase congruency. The University of Western Australia, Department of Computer Science 1-31.</a:t>
            </a: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0" i="0" dirty="0">
                <a:solidFill>
                  <a:schemeClr val="accent1"/>
                </a:solidFill>
                <a:effectLst/>
              </a:rPr>
              <a:t>[3] </a:t>
            </a:r>
            <a:r>
              <a:rPr lang="en-US" b="0" i="0" dirty="0" err="1">
                <a:solidFill>
                  <a:schemeClr val="accent1"/>
                </a:solidFill>
                <a:effectLst/>
              </a:rPr>
              <a:t>Asarnow</a:t>
            </a:r>
            <a:r>
              <a:rPr lang="en-US" b="0" i="0" dirty="0">
                <a:solidFill>
                  <a:schemeClr val="accent1"/>
                </a:solidFill>
                <a:effectLst/>
              </a:rPr>
              <a:t>, D.E., &amp; Singh, R. (2013). Segmenting the Etiological Agent of Schistosomiasis for High-Content Screening. </a:t>
            </a:r>
            <a:r>
              <a:rPr lang="en-US" b="0" i="1" dirty="0">
                <a:solidFill>
                  <a:schemeClr val="accent1"/>
                </a:solidFill>
                <a:effectLst/>
              </a:rPr>
              <a:t>IEEE Transactions on Medical Imaging, 32</a:t>
            </a:r>
            <a:r>
              <a:rPr lang="en-US" b="0" i="0" dirty="0">
                <a:solidFill>
                  <a:schemeClr val="accent1"/>
                </a:solidFill>
                <a:effectLst/>
              </a:rPr>
              <a:t>, 1007-1018.</a:t>
            </a:r>
            <a:endParaRPr lang="en-US" b="0" i="0" u="none" strike="noStrike" dirty="0">
              <a:solidFill>
                <a:schemeClr val="accent1"/>
              </a:solidFill>
              <a:effectLst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[4]</a:t>
            </a:r>
            <a:r>
              <a:rPr lang="en-US" b="0" i="0" dirty="0">
                <a:solidFill>
                  <a:schemeClr val="accent1"/>
                </a:solidFill>
                <a:effectLst/>
              </a:rPr>
              <a:t>. Wolfram </a:t>
            </a:r>
            <a:r>
              <a:rPr lang="en-US" b="0" i="0" dirty="0" err="1">
                <a:solidFill>
                  <a:schemeClr val="accent1"/>
                </a:solidFill>
                <a:effectLst/>
              </a:rPr>
              <a:t>Mathworld</a:t>
            </a:r>
            <a:r>
              <a:rPr lang="en-US" b="0" i="0" dirty="0">
                <a:solidFill>
                  <a:schemeClr val="accent1"/>
                </a:solidFill>
                <a:effectLst/>
              </a:rPr>
              <a:t>(2022, September 30). Fourier series. Retrieved 07:35, October 17, 2022, from 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https://mathworld.wolfram.com/FourierSeries.html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6701B-F8C7-B956-6A9F-6176C4222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383D-4DCA-457D-8EF6-553CB1E7A2B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70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65AB6-1C3F-8945-3745-1B6D2A91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4CE8E-B0AA-667D-B048-A213E03F606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 Fourier Series is a representation of a periodic function using a summation of sine and cosine waves</a:t>
                </a:r>
              </a:p>
              <a:p>
                <a:pPr lvl="1"/>
                <a:r>
                  <a:rPr lang="en-US" dirty="0"/>
                  <a:t>Non-periodic functions are represented with the Fourier transform</a:t>
                </a:r>
              </a:p>
              <a:p>
                <a:r>
                  <a:rPr lang="en-US" dirty="0"/>
                  <a:t>Fourier Series can be used to approximate functions</a:t>
                </a:r>
              </a:p>
              <a:p>
                <a:r>
                  <a:rPr lang="en-US" dirty="0"/>
                  <a:t>There are different equation forms for the Fourier series</a:t>
                </a:r>
              </a:p>
              <a:p>
                <a:pPr lvl="1"/>
                <a:r>
                  <a:rPr lang="en-US" dirty="0"/>
                  <a:t>Amplitude-phase form: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, and remove the vertical translation, then we get: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4CE8E-B0AA-667D-B048-A213E03F60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37" t="-2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71B08D-C856-1F2E-F753-0CF50BAFB9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419" y="2408355"/>
            <a:ext cx="5722346" cy="34526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DACA6-CBAA-0653-8268-C48A0930897F}"/>
              </a:ext>
            </a:extLst>
          </p:cNvPr>
          <p:cNvSpPr txBox="1"/>
          <p:nvPr/>
        </p:nvSpPr>
        <p:spPr>
          <a:xfrm>
            <a:off x="6558376" y="5870711"/>
            <a:ext cx="47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50360-B7E2-221A-3DFA-80C4D44FD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383D-4DCA-457D-8EF6-553CB1E7A2BB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D4D59A-9D5F-91E8-B2E2-E8632F904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193" y="4503709"/>
            <a:ext cx="3076575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FD29CD-0362-AEBD-4647-AA236E515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082" y="5439574"/>
            <a:ext cx="2486612" cy="47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79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BF7AF-0698-FF96-2205-EC3A72E6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Congruency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0E0A8E-FE0A-0650-01AC-C03EA7225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3551" y="2451089"/>
            <a:ext cx="8224898" cy="31385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14F5E-6D59-865A-F77B-5160A5FB0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383D-4DCA-457D-8EF6-553CB1E7A2BB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374DF-5970-4A7E-391C-A0211FCF99FF}"/>
              </a:ext>
            </a:extLst>
          </p:cNvPr>
          <p:cNvSpPr/>
          <p:nvPr/>
        </p:nvSpPr>
        <p:spPr>
          <a:xfrm>
            <a:off x="3618331" y="3680039"/>
            <a:ext cx="661959" cy="6787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63EEC-F6C7-CF39-2835-A97B03AC5FBA}"/>
              </a:ext>
            </a:extLst>
          </p:cNvPr>
          <p:cNvSpPr/>
          <p:nvPr/>
        </p:nvSpPr>
        <p:spPr>
          <a:xfrm>
            <a:off x="6676616" y="3831504"/>
            <a:ext cx="661959" cy="15211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96D5D5-8922-C5DF-760C-559658E57A5D}"/>
              </a:ext>
            </a:extLst>
          </p:cNvPr>
          <p:cNvSpPr/>
          <p:nvPr/>
        </p:nvSpPr>
        <p:spPr>
          <a:xfrm>
            <a:off x="7939760" y="2710476"/>
            <a:ext cx="661959" cy="15211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E52BDA-5798-F015-3A8A-FB75731349B6}"/>
              </a:ext>
            </a:extLst>
          </p:cNvPr>
          <p:cNvSpPr/>
          <p:nvPr/>
        </p:nvSpPr>
        <p:spPr>
          <a:xfrm>
            <a:off x="9145870" y="3831503"/>
            <a:ext cx="661959" cy="15211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56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EFCB8-3C3B-1A89-75A5-55A1ED4E6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Energy and Phase congruency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79D7B-E3B2-33CC-E3C3-FE8015DBED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81193" y="2495295"/>
                <a:ext cx="5422390" cy="3633047"/>
              </a:xfrm>
            </p:spPr>
            <p:txBody>
              <a:bodyPr/>
              <a:lstStyle/>
              <a:p>
                <a:r>
                  <a:rPr lang="en-US" dirty="0"/>
                  <a:t>Phase congruency is the degree to which the components of a Fourier series are in alignment</a:t>
                </a:r>
              </a:p>
              <a:p>
                <a:r>
                  <a:rPr lang="en-US" dirty="0"/>
                  <a:t>Formally defined: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Essentially the maximum phase congruency is at the weighted mean of the Fourier components</a:t>
                </a:r>
              </a:p>
              <a:p>
                <a:r>
                  <a:rPr lang="en-US" dirty="0"/>
                  <a:t>However, this is difficult to calculate. </a:t>
                </a:r>
              </a:p>
              <a:p>
                <a:pPr lvl="1"/>
                <a:r>
                  <a:rPr lang="en-US" dirty="0"/>
                  <a:t>Both the amplitudes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are needed!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79D7B-E3B2-33CC-E3C3-FE8015DBED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81193" y="2495295"/>
                <a:ext cx="5422390" cy="3633047"/>
              </a:xfrm>
              <a:blipFill>
                <a:blip r:embed="rId2"/>
                <a:stretch>
                  <a:fillRect l="-449" t="-6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ACF1EB0-EA3F-E17F-3A73-B29C902A0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875" y="3349656"/>
            <a:ext cx="4313595" cy="81262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D5434E-579C-DD30-1361-6AE1ECAA8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383D-4DCA-457D-8EF6-553CB1E7A2BB}" type="slidenum">
              <a:rPr lang="en-US" smtClean="0"/>
              <a:t>5</a:t>
            </a:fld>
            <a:endParaRPr lang="en-US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A084C2F-89E6-6D19-D70B-B14454646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367" y="2227263"/>
            <a:ext cx="5196315" cy="3633787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FAA6076-D900-7D52-9304-E102EA0FB7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73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EFCB8-3C3B-1A89-75A5-55A1ED4E6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Energy and Phase congruency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79D7B-E3B2-33CC-E3C3-FE8015DBED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Local energy postulates that features occur at regions of maximum phase congruency</a:t>
                </a:r>
              </a:p>
              <a:p>
                <a:r>
                  <a:rPr lang="en-US" dirty="0"/>
                  <a:t>Local energy can be measured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F(x) is the signal without the DC component (i.e., the vertical bias)</a:t>
                </a:r>
              </a:p>
              <a:p>
                <a:r>
                  <a:rPr lang="en-US" dirty="0"/>
                  <a:t>H(x) is the Hilbert transform (90° phase shift)</a:t>
                </a:r>
              </a:p>
              <a:p>
                <a:r>
                  <a:rPr lang="en-US" dirty="0"/>
                  <a:t>F(x) and H(x) are in quadrature – related to how humans perceive images</a:t>
                </a:r>
              </a:p>
              <a:p>
                <a:r>
                  <a:rPr lang="en-US" dirty="0"/>
                  <a:t>Also, it has been shown: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𝑃𝐶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79D7B-E3B2-33CC-E3C3-FE8015DBED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r="-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EBA2B0-E1A2-411F-B634-27747F811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383D-4DCA-457D-8EF6-553CB1E7A2BB}" type="slidenum">
              <a:rPr lang="en-US" smtClean="0"/>
              <a:t>6</a:t>
            </a:fld>
            <a:endParaRPr lang="en-US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850E2C53-4CC2-BF48-B210-EFFE9DDD87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5224" y="2227263"/>
            <a:ext cx="4108601" cy="3633787"/>
          </a:xfrm>
        </p:spPr>
      </p:pic>
    </p:spTree>
    <p:extLst>
      <p:ext uri="{BB962C8B-B14F-4D97-AF65-F5344CB8AC3E}">
        <p14:creationId xmlns:p14="http://schemas.microsoft.com/office/powerpoint/2010/main" val="455041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EFCB8-3C3B-1A89-75A5-55A1ED4E6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Energy and Phase congruency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79D7B-E3B2-33CC-E3C3-FE8015DBED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80496"/>
                <a:ext cx="11029615" cy="43754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Using Local energy for phase congruency is convenient:							 </a:t>
                </a:r>
                <a:endParaRPr lang="en-US" dirty="0"/>
              </a:p>
              <a:p>
                <a:pPr marL="0" indent="0" algn="ctr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𝑃𝐶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sz="2200" dirty="0"/>
              </a:p>
              <a:p>
                <a:r>
                  <a:rPr lang="en-US" dirty="0"/>
                  <a:t>No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needed, but need to find the amplitudes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Need to normalize local energy by the amplitudes to get a unitless phase congruency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𝑃𝐶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Issue with calculating local energy this way – need to use windows</a:t>
                </a:r>
              </a:p>
              <a:p>
                <a:r>
                  <a:rPr lang="en-US" dirty="0"/>
                  <a:t>Issue with the spread of the frequency – need to analyze the spread</a:t>
                </a:r>
              </a:p>
              <a:p>
                <a:r>
                  <a:rPr lang="en-US" dirty="0"/>
                  <a:t>Solution: calculate using wavelets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79D7B-E3B2-33CC-E3C3-FE8015DBED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80496"/>
                <a:ext cx="11029615" cy="4375475"/>
              </a:xfrm>
              <a:blipFill>
                <a:blip r:embed="rId3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EBA2B0-E1A2-411F-B634-27747F811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383D-4DCA-457D-8EF6-553CB1E7A2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17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C20F-BEC1-B583-1922-253A383B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phase congruency via wavelets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C010D9-27F0-E25F-8335-F48A1EA313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Wavelet transforms are used for local frequency analysis using a bank of wavelets</a:t>
            </a:r>
          </a:p>
          <a:p>
            <a:r>
              <a:rPr lang="en-US" dirty="0"/>
              <a:t>Wavelets in the bank are scaled (logarithmically), thus each wavelet detects specific frequencies</a:t>
            </a:r>
          </a:p>
          <a:p>
            <a:r>
              <a:rPr lang="en-US" dirty="0"/>
              <a:t>This paper uses log Gabor waves (right), which are sine and cosine waves modulated by a Gaussian</a:t>
            </a:r>
          </a:p>
          <a:p>
            <a:r>
              <a:rPr lang="en-US" dirty="0"/>
              <a:t>Gabor waves are in quadrature – similar to local energy calculation </a:t>
            </a:r>
          </a:p>
          <a:p>
            <a:pPr lvl="1"/>
            <a:r>
              <a:rPr lang="en-US" dirty="0"/>
              <a:t>This allows for the calculation of both amplitude and phase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D3A3DD2-DA0E-5609-B7D4-C82C1C4D41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8384" y="2027566"/>
            <a:ext cx="5170516" cy="28415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2D689-B47D-E4C4-9C6D-29CCF4CA1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383D-4DCA-457D-8EF6-553CB1E7A2BB}" type="slidenum">
              <a:rPr lang="en-US" smtClean="0"/>
              <a:t>8</a:t>
            </a:fld>
            <a:endParaRPr lang="en-US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91F27DC7-2EBB-E9D2-BDB1-9E6712AAF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4852652"/>
            <a:ext cx="5422900" cy="13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7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C20F-BEC1-B583-1922-253A383B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phase congruency via wavelets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DC010D9-27F0-E25F-8335-F48A1EA313B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be the signal or image,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</m:oMath>
                </a14:m>
                <a:r>
                  <a:rPr lang="en-US" dirty="0"/>
                  <a:t> be the even wavelet at scale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</m:oMath>
                </a14:m>
                <a:r>
                  <a:rPr lang="en-US" dirty="0"/>
                  <a:t> be the odd wavelet at scale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/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p>
                                  </m:sSubSup>
                                </m:e>
                                <m:sup/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/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p>
                                  </m:sSubSup>
                                </m:e>
                                <m:sup/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 the phase is given by: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results produce a scalogram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DC010D9-27F0-E25F-8335-F48A1EA313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2D689-B47D-E4C4-9C6D-29CCF4CA1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383D-4DCA-457D-8EF6-553CB1E7A2BB}" type="slidenum">
              <a:rPr lang="en-US" smtClean="0"/>
              <a:t>9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F4D5C56-0DF1-3312-37CE-5AC0BB6CF7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42381" y="2227263"/>
            <a:ext cx="3114288" cy="36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768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905</TotalTime>
  <Words>1399</Words>
  <Application>Microsoft Office PowerPoint</Application>
  <PresentationFormat>Widescreen</PresentationFormat>
  <Paragraphs>177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Cambria Math</vt:lpstr>
      <vt:lpstr>Gill Sans MT</vt:lpstr>
      <vt:lpstr>Wingdings 2</vt:lpstr>
      <vt:lpstr>Dividend</vt:lpstr>
      <vt:lpstr>Image features from Phase Congruency</vt:lpstr>
      <vt:lpstr>Outline</vt:lpstr>
      <vt:lpstr>Fourier Series</vt:lpstr>
      <vt:lpstr>Phase Congruency</vt:lpstr>
      <vt:lpstr>Local Energy and Phase congruency</vt:lpstr>
      <vt:lpstr>Local Energy and Phase congruency</vt:lpstr>
      <vt:lpstr>Local Energy and Phase congruency</vt:lpstr>
      <vt:lpstr>Calculating phase congruency via wavelets</vt:lpstr>
      <vt:lpstr>Calculating phase congruency via wavelets</vt:lpstr>
      <vt:lpstr>Calculating phase congruency via wavelets</vt:lpstr>
      <vt:lpstr>Noise</vt:lpstr>
      <vt:lpstr>The importance of frequency spread</vt:lpstr>
      <vt:lpstr>A New measure of phase congruency</vt:lpstr>
      <vt:lpstr>2-d filter design</vt:lpstr>
      <vt:lpstr>Filter orientations</vt:lpstr>
      <vt:lpstr>Combining data over several orientations</vt:lpstr>
      <vt:lpstr>Scale via high pass filtering</vt:lpstr>
      <vt:lpstr>Experimental results</vt:lpstr>
      <vt:lpstr>Experimental results</vt:lpstr>
      <vt:lpstr>Experimental results:  applied to parasites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features from Phase Congruency</dc:title>
  <dc:creator>sequoiaandrade@gmail.com</dc:creator>
  <cp:lastModifiedBy>sequoiaandrade@gmail.com</cp:lastModifiedBy>
  <cp:revision>1</cp:revision>
  <cp:lastPrinted>2022-10-20T23:53:02Z</cp:lastPrinted>
  <dcterms:created xsi:type="dcterms:W3CDTF">2022-10-11T04:21:41Z</dcterms:created>
  <dcterms:modified xsi:type="dcterms:W3CDTF">2022-11-05T21:16:47Z</dcterms:modified>
</cp:coreProperties>
</file>